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10693400" cy="7556500"/>
  <p:notesSz cx="10693400" cy="75565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158F9C7-51C6-4B1D-B1AF-4E665EF1A0F5}" v="67" dt="2024-05-08T09:06:47.129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qaiser akram" userId="270b2f28c336a300" providerId="Windows Live" clId="Web-{4158F9C7-51C6-4B1D-B1AF-4E665EF1A0F5}"/>
    <pc:docChg chg="modSld">
      <pc:chgData name="qaiser akram" userId="270b2f28c336a300" providerId="Windows Live" clId="Web-{4158F9C7-51C6-4B1D-B1AF-4E665EF1A0F5}" dt="2024-05-08T09:06:47.129" v="64" actId="14100"/>
      <pc:docMkLst>
        <pc:docMk/>
      </pc:docMkLst>
      <pc:sldChg chg="delSp modSp">
        <pc:chgData name="qaiser akram" userId="270b2f28c336a300" providerId="Windows Live" clId="Web-{4158F9C7-51C6-4B1D-B1AF-4E665EF1A0F5}" dt="2024-05-08T08:56:20.645" v="8" actId="14100"/>
        <pc:sldMkLst>
          <pc:docMk/>
          <pc:sldMk cId="0" sldId="256"/>
        </pc:sldMkLst>
        <pc:spChg chg="del">
          <ac:chgData name="qaiser akram" userId="270b2f28c336a300" providerId="Windows Live" clId="Web-{4158F9C7-51C6-4B1D-B1AF-4E665EF1A0F5}" dt="2024-05-08T08:54:10.783" v="0"/>
          <ac:spMkLst>
            <pc:docMk/>
            <pc:sldMk cId="0" sldId="256"/>
            <ac:spMk id="3" creationId="{00000000-0000-0000-0000-000000000000}"/>
          </ac:spMkLst>
        </pc:spChg>
        <pc:picChg chg="mod">
          <ac:chgData name="qaiser akram" userId="270b2f28c336a300" providerId="Windows Live" clId="Web-{4158F9C7-51C6-4B1D-B1AF-4E665EF1A0F5}" dt="2024-05-08T08:56:20.645" v="8" actId="14100"/>
          <ac:picMkLst>
            <pc:docMk/>
            <pc:sldMk cId="0" sldId="256"/>
            <ac:picMk id="2" creationId="{00000000-0000-0000-0000-000000000000}"/>
          </ac:picMkLst>
        </pc:picChg>
      </pc:sldChg>
      <pc:sldChg chg="addSp delSp">
        <pc:chgData name="qaiser akram" userId="270b2f28c336a300" providerId="Windows Live" clId="Web-{4158F9C7-51C6-4B1D-B1AF-4E665EF1A0F5}" dt="2024-05-08T08:57:28.303" v="11"/>
        <pc:sldMkLst>
          <pc:docMk/>
          <pc:sldMk cId="0" sldId="257"/>
        </pc:sldMkLst>
        <pc:inkChg chg="add del">
          <ac:chgData name="qaiser akram" userId="270b2f28c336a300" providerId="Windows Live" clId="Web-{4158F9C7-51C6-4B1D-B1AF-4E665EF1A0F5}" dt="2024-05-08T08:56:25.270" v="10"/>
          <ac:inkMkLst>
            <pc:docMk/>
            <pc:sldMk cId="0" sldId="257"/>
            <ac:inkMk id="4" creationId="{71006A71-D981-BC3A-E7CA-4A384698D34A}"/>
          </ac:inkMkLst>
        </pc:inkChg>
        <pc:inkChg chg="add del">
          <ac:chgData name="qaiser akram" userId="270b2f28c336a300" providerId="Windows Live" clId="Web-{4158F9C7-51C6-4B1D-B1AF-4E665EF1A0F5}" dt="2024-05-08T08:55:59.739" v="5"/>
          <ac:inkMkLst>
            <pc:docMk/>
            <pc:sldMk cId="0" sldId="257"/>
            <ac:inkMk id="5" creationId="{312D3AA7-5531-8A54-C6AD-CCDA393FDEBC}"/>
          </ac:inkMkLst>
        </pc:inkChg>
        <pc:inkChg chg="add">
          <ac:chgData name="qaiser akram" userId="270b2f28c336a300" providerId="Windows Live" clId="Web-{4158F9C7-51C6-4B1D-B1AF-4E665EF1A0F5}" dt="2024-05-08T08:57:28.303" v="11"/>
          <ac:inkMkLst>
            <pc:docMk/>
            <pc:sldMk cId="0" sldId="257"/>
            <ac:inkMk id="6" creationId="{B39B9346-A80C-1529-5436-BB630A77B1F1}"/>
          </ac:inkMkLst>
        </pc:inkChg>
      </pc:sldChg>
      <pc:sldChg chg="addSp">
        <pc:chgData name="qaiser akram" userId="270b2f28c336a300" providerId="Windows Live" clId="Web-{4158F9C7-51C6-4B1D-B1AF-4E665EF1A0F5}" dt="2024-05-08T08:57:49.226" v="14"/>
        <pc:sldMkLst>
          <pc:docMk/>
          <pc:sldMk cId="0" sldId="258"/>
        </pc:sldMkLst>
        <pc:inkChg chg="add">
          <ac:chgData name="qaiser akram" userId="270b2f28c336a300" providerId="Windows Live" clId="Web-{4158F9C7-51C6-4B1D-B1AF-4E665EF1A0F5}" dt="2024-05-08T08:57:41.647" v="12"/>
          <ac:inkMkLst>
            <pc:docMk/>
            <pc:sldMk cId="0" sldId="258"/>
            <ac:inkMk id="4" creationId="{B381F7C2-C9FB-CA7A-A729-311FD8429DEE}"/>
          </ac:inkMkLst>
        </pc:inkChg>
        <pc:inkChg chg="add">
          <ac:chgData name="qaiser akram" userId="270b2f28c336a300" providerId="Windows Live" clId="Web-{4158F9C7-51C6-4B1D-B1AF-4E665EF1A0F5}" dt="2024-05-08T08:57:47.569" v="13"/>
          <ac:inkMkLst>
            <pc:docMk/>
            <pc:sldMk cId="0" sldId="258"/>
            <ac:inkMk id="5" creationId="{CED140BD-7BFA-2BE8-7A59-07256390A787}"/>
          </ac:inkMkLst>
        </pc:inkChg>
        <pc:inkChg chg="add">
          <ac:chgData name="qaiser akram" userId="270b2f28c336a300" providerId="Windows Live" clId="Web-{4158F9C7-51C6-4B1D-B1AF-4E665EF1A0F5}" dt="2024-05-08T08:57:49.226" v="14"/>
          <ac:inkMkLst>
            <pc:docMk/>
            <pc:sldMk cId="0" sldId="258"/>
            <ac:inkMk id="6" creationId="{2EDB57D9-2CAB-5E29-7BE4-D12F7ACF138A}"/>
          </ac:inkMkLst>
        </pc:inkChg>
      </pc:sldChg>
      <pc:sldChg chg="addSp">
        <pc:chgData name="qaiser akram" userId="270b2f28c336a300" providerId="Windows Live" clId="Web-{4158F9C7-51C6-4B1D-B1AF-4E665EF1A0F5}" dt="2024-05-08T08:58:02.132" v="15"/>
        <pc:sldMkLst>
          <pc:docMk/>
          <pc:sldMk cId="0" sldId="259"/>
        </pc:sldMkLst>
        <pc:inkChg chg="add">
          <ac:chgData name="qaiser akram" userId="270b2f28c336a300" providerId="Windows Live" clId="Web-{4158F9C7-51C6-4B1D-B1AF-4E665EF1A0F5}" dt="2024-05-08T08:58:02.132" v="15"/>
          <ac:inkMkLst>
            <pc:docMk/>
            <pc:sldMk cId="0" sldId="259"/>
            <ac:inkMk id="4" creationId="{DD4ADE72-64B1-99B2-F442-CEA8B62CED0D}"/>
          </ac:inkMkLst>
        </pc:inkChg>
      </pc:sldChg>
      <pc:sldChg chg="addSp">
        <pc:chgData name="qaiser akram" userId="270b2f28c336a300" providerId="Windows Live" clId="Web-{4158F9C7-51C6-4B1D-B1AF-4E665EF1A0F5}" dt="2024-05-08T08:58:13.554" v="16"/>
        <pc:sldMkLst>
          <pc:docMk/>
          <pc:sldMk cId="0" sldId="260"/>
        </pc:sldMkLst>
        <pc:inkChg chg="add">
          <ac:chgData name="qaiser akram" userId="270b2f28c336a300" providerId="Windows Live" clId="Web-{4158F9C7-51C6-4B1D-B1AF-4E665EF1A0F5}" dt="2024-05-08T08:58:13.554" v="16"/>
          <ac:inkMkLst>
            <pc:docMk/>
            <pc:sldMk cId="0" sldId="260"/>
            <ac:inkMk id="4" creationId="{079B8668-77DC-F2C0-2A54-72E9AC30608E}"/>
          </ac:inkMkLst>
        </pc:inkChg>
      </pc:sldChg>
      <pc:sldChg chg="addSp">
        <pc:chgData name="qaiser akram" userId="270b2f28c336a300" providerId="Windows Live" clId="Web-{4158F9C7-51C6-4B1D-B1AF-4E665EF1A0F5}" dt="2024-05-08T08:58:27.492" v="18"/>
        <pc:sldMkLst>
          <pc:docMk/>
          <pc:sldMk cId="0" sldId="261"/>
        </pc:sldMkLst>
        <pc:inkChg chg="add">
          <ac:chgData name="qaiser akram" userId="270b2f28c336a300" providerId="Windows Live" clId="Web-{4158F9C7-51C6-4B1D-B1AF-4E665EF1A0F5}" dt="2024-05-08T08:58:21.789" v="17"/>
          <ac:inkMkLst>
            <pc:docMk/>
            <pc:sldMk cId="0" sldId="261"/>
            <ac:inkMk id="4" creationId="{2D1440B4-3F58-AC85-EE7E-B3F18A10E00C}"/>
          </ac:inkMkLst>
        </pc:inkChg>
        <pc:inkChg chg="add">
          <ac:chgData name="qaiser akram" userId="270b2f28c336a300" providerId="Windows Live" clId="Web-{4158F9C7-51C6-4B1D-B1AF-4E665EF1A0F5}" dt="2024-05-08T08:58:27.492" v="18"/>
          <ac:inkMkLst>
            <pc:docMk/>
            <pc:sldMk cId="0" sldId="261"/>
            <ac:inkMk id="5" creationId="{D4019848-2AE2-928D-BA1F-8DEFED3A4A54}"/>
          </ac:inkMkLst>
        </pc:inkChg>
      </pc:sldChg>
      <pc:sldChg chg="addSp">
        <pc:chgData name="qaiser akram" userId="270b2f28c336a300" providerId="Windows Live" clId="Web-{4158F9C7-51C6-4B1D-B1AF-4E665EF1A0F5}" dt="2024-05-08T08:58:39.211" v="19"/>
        <pc:sldMkLst>
          <pc:docMk/>
          <pc:sldMk cId="0" sldId="262"/>
        </pc:sldMkLst>
        <pc:inkChg chg="add">
          <ac:chgData name="qaiser akram" userId="270b2f28c336a300" providerId="Windows Live" clId="Web-{4158F9C7-51C6-4B1D-B1AF-4E665EF1A0F5}" dt="2024-05-08T08:58:39.211" v="19"/>
          <ac:inkMkLst>
            <pc:docMk/>
            <pc:sldMk cId="0" sldId="262"/>
            <ac:inkMk id="4" creationId="{5D064CDB-DD94-76C2-BA47-323EFFBD0C67}"/>
          </ac:inkMkLst>
        </pc:inkChg>
      </pc:sldChg>
      <pc:sldChg chg="addSp">
        <pc:chgData name="qaiser akram" userId="270b2f28c336a300" providerId="Windows Live" clId="Web-{4158F9C7-51C6-4B1D-B1AF-4E665EF1A0F5}" dt="2024-05-08T08:58:50.274" v="20"/>
        <pc:sldMkLst>
          <pc:docMk/>
          <pc:sldMk cId="0" sldId="263"/>
        </pc:sldMkLst>
        <pc:inkChg chg="add">
          <ac:chgData name="qaiser akram" userId="270b2f28c336a300" providerId="Windows Live" clId="Web-{4158F9C7-51C6-4B1D-B1AF-4E665EF1A0F5}" dt="2024-05-08T08:58:50.274" v="20"/>
          <ac:inkMkLst>
            <pc:docMk/>
            <pc:sldMk cId="0" sldId="263"/>
            <ac:inkMk id="4" creationId="{B8DC08C1-7966-9283-4458-BFB57FBB2F36}"/>
          </ac:inkMkLst>
        </pc:inkChg>
      </pc:sldChg>
      <pc:sldChg chg="addSp">
        <pc:chgData name="qaiser akram" userId="270b2f28c336a300" providerId="Windows Live" clId="Web-{4158F9C7-51C6-4B1D-B1AF-4E665EF1A0F5}" dt="2024-05-08T08:59:11.509" v="22"/>
        <pc:sldMkLst>
          <pc:docMk/>
          <pc:sldMk cId="0" sldId="264"/>
        </pc:sldMkLst>
        <pc:inkChg chg="add">
          <ac:chgData name="qaiser akram" userId="270b2f28c336a300" providerId="Windows Live" clId="Web-{4158F9C7-51C6-4B1D-B1AF-4E665EF1A0F5}" dt="2024-05-08T08:59:02.696" v="21"/>
          <ac:inkMkLst>
            <pc:docMk/>
            <pc:sldMk cId="0" sldId="264"/>
            <ac:inkMk id="4" creationId="{AC79DF42-4F06-136D-F4E5-81D9EBBC7142}"/>
          </ac:inkMkLst>
        </pc:inkChg>
        <pc:inkChg chg="add">
          <ac:chgData name="qaiser akram" userId="270b2f28c336a300" providerId="Windows Live" clId="Web-{4158F9C7-51C6-4B1D-B1AF-4E665EF1A0F5}" dt="2024-05-08T08:59:11.509" v="22"/>
          <ac:inkMkLst>
            <pc:docMk/>
            <pc:sldMk cId="0" sldId="264"/>
            <ac:inkMk id="5" creationId="{29E5B787-F2F2-7D8B-6E6B-E5646AFA6751}"/>
          </ac:inkMkLst>
        </pc:inkChg>
      </pc:sldChg>
      <pc:sldChg chg="addSp">
        <pc:chgData name="qaiser akram" userId="270b2f28c336a300" providerId="Windows Live" clId="Web-{4158F9C7-51C6-4B1D-B1AF-4E665EF1A0F5}" dt="2024-05-08T08:59:20.493" v="23"/>
        <pc:sldMkLst>
          <pc:docMk/>
          <pc:sldMk cId="0" sldId="265"/>
        </pc:sldMkLst>
        <pc:inkChg chg="add">
          <ac:chgData name="qaiser akram" userId="270b2f28c336a300" providerId="Windows Live" clId="Web-{4158F9C7-51C6-4B1D-B1AF-4E665EF1A0F5}" dt="2024-05-08T08:59:20.493" v="23"/>
          <ac:inkMkLst>
            <pc:docMk/>
            <pc:sldMk cId="0" sldId="265"/>
            <ac:inkMk id="4" creationId="{A51A86A5-3054-7D06-0894-4F9BABC99D57}"/>
          </ac:inkMkLst>
        </pc:inkChg>
      </pc:sldChg>
      <pc:sldChg chg="addSp">
        <pc:chgData name="qaiser akram" userId="270b2f28c336a300" providerId="Windows Live" clId="Web-{4158F9C7-51C6-4B1D-B1AF-4E665EF1A0F5}" dt="2024-05-08T08:59:33.697" v="25"/>
        <pc:sldMkLst>
          <pc:docMk/>
          <pc:sldMk cId="0" sldId="266"/>
        </pc:sldMkLst>
        <pc:inkChg chg="add">
          <ac:chgData name="qaiser akram" userId="270b2f28c336a300" providerId="Windows Live" clId="Web-{4158F9C7-51C6-4B1D-B1AF-4E665EF1A0F5}" dt="2024-05-08T08:59:31.431" v="24"/>
          <ac:inkMkLst>
            <pc:docMk/>
            <pc:sldMk cId="0" sldId="266"/>
            <ac:inkMk id="4" creationId="{018C46C0-F48E-F92F-9E49-5A5876D6C306}"/>
          </ac:inkMkLst>
        </pc:inkChg>
        <pc:inkChg chg="add">
          <ac:chgData name="qaiser akram" userId="270b2f28c336a300" providerId="Windows Live" clId="Web-{4158F9C7-51C6-4B1D-B1AF-4E665EF1A0F5}" dt="2024-05-08T08:59:33.697" v="25"/>
          <ac:inkMkLst>
            <pc:docMk/>
            <pc:sldMk cId="0" sldId="266"/>
            <ac:inkMk id="5" creationId="{164347CE-4439-4C6B-F591-BEF94EEE7561}"/>
          </ac:inkMkLst>
        </pc:inkChg>
      </pc:sldChg>
      <pc:sldChg chg="addSp">
        <pc:chgData name="qaiser akram" userId="270b2f28c336a300" providerId="Windows Live" clId="Web-{4158F9C7-51C6-4B1D-B1AF-4E665EF1A0F5}" dt="2024-05-08T08:59:41.650" v="26"/>
        <pc:sldMkLst>
          <pc:docMk/>
          <pc:sldMk cId="0" sldId="267"/>
        </pc:sldMkLst>
        <pc:inkChg chg="add">
          <ac:chgData name="qaiser akram" userId="270b2f28c336a300" providerId="Windows Live" clId="Web-{4158F9C7-51C6-4B1D-B1AF-4E665EF1A0F5}" dt="2024-05-08T08:59:41.650" v="26"/>
          <ac:inkMkLst>
            <pc:docMk/>
            <pc:sldMk cId="0" sldId="267"/>
            <ac:inkMk id="4" creationId="{D506CE13-6C8E-1F7F-A88F-0168067BE451}"/>
          </ac:inkMkLst>
        </pc:inkChg>
      </pc:sldChg>
      <pc:sldChg chg="addSp">
        <pc:chgData name="qaiser akram" userId="270b2f28c336a300" providerId="Windows Live" clId="Web-{4158F9C7-51C6-4B1D-B1AF-4E665EF1A0F5}" dt="2024-05-08T08:59:52.822" v="27"/>
        <pc:sldMkLst>
          <pc:docMk/>
          <pc:sldMk cId="0" sldId="268"/>
        </pc:sldMkLst>
        <pc:inkChg chg="add">
          <ac:chgData name="qaiser akram" userId="270b2f28c336a300" providerId="Windows Live" clId="Web-{4158F9C7-51C6-4B1D-B1AF-4E665EF1A0F5}" dt="2024-05-08T08:59:52.822" v="27"/>
          <ac:inkMkLst>
            <pc:docMk/>
            <pc:sldMk cId="0" sldId="268"/>
            <ac:inkMk id="4" creationId="{B1E32D4F-50B3-CCEC-4BC5-2F13C3424CA2}"/>
          </ac:inkMkLst>
        </pc:inkChg>
      </pc:sldChg>
      <pc:sldChg chg="addSp delSp modSp">
        <pc:chgData name="qaiser akram" userId="270b2f28c336a300" providerId="Windows Live" clId="Web-{4158F9C7-51C6-4B1D-B1AF-4E665EF1A0F5}" dt="2024-05-08T09:03:45.265" v="52" actId="14100"/>
        <pc:sldMkLst>
          <pc:docMk/>
          <pc:sldMk cId="0" sldId="269"/>
        </pc:sldMkLst>
        <pc:picChg chg="del mod">
          <ac:chgData name="qaiser akram" userId="270b2f28c336a300" providerId="Windows Live" clId="Web-{4158F9C7-51C6-4B1D-B1AF-4E665EF1A0F5}" dt="2024-05-08T09:02:49.311" v="46"/>
          <ac:picMkLst>
            <pc:docMk/>
            <pc:sldMk cId="0" sldId="269"/>
            <ac:picMk id="2" creationId="{00000000-0000-0000-0000-000000000000}"/>
          </ac:picMkLst>
        </pc:picChg>
        <pc:picChg chg="add mod">
          <ac:chgData name="qaiser akram" userId="270b2f28c336a300" providerId="Windows Live" clId="Web-{4158F9C7-51C6-4B1D-B1AF-4E665EF1A0F5}" dt="2024-05-08T09:03:45.265" v="52" actId="14100"/>
          <ac:picMkLst>
            <pc:docMk/>
            <pc:sldMk cId="0" sldId="269"/>
            <ac:picMk id="6" creationId="{28B2B599-1FA4-4E34-42DB-D8BE0360AEA0}"/>
          </ac:picMkLst>
        </pc:picChg>
        <pc:inkChg chg="add">
          <ac:chgData name="qaiser akram" userId="270b2f28c336a300" providerId="Windows Live" clId="Web-{4158F9C7-51C6-4B1D-B1AF-4E665EF1A0F5}" dt="2024-05-08T09:00:08.416" v="28"/>
          <ac:inkMkLst>
            <pc:docMk/>
            <pc:sldMk cId="0" sldId="269"/>
            <ac:inkMk id="4" creationId="{F6BBCA13-6A6A-B747-D589-2621DD2BCEBD}"/>
          </ac:inkMkLst>
        </pc:inkChg>
        <pc:inkChg chg="add">
          <ac:chgData name="qaiser akram" userId="270b2f28c336a300" providerId="Windows Live" clId="Web-{4158F9C7-51C6-4B1D-B1AF-4E665EF1A0F5}" dt="2024-05-08T09:00:10.276" v="29"/>
          <ac:inkMkLst>
            <pc:docMk/>
            <pc:sldMk cId="0" sldId="269"/>
            <ac:inkMk id="5" creationId="{9915497E-770F-0FF7-120D-FB152EE34E17}"/>
          </ac:inkMkLst>
        </pc:inkChg>
      </pc:sldChg>
      <pc:sldChg chg="addSp">
        <pc:chgData name="qaiser akram" userId="270b2f28c336a300" providerId="Windows Live" clId="Web-{4158F9C7-51C6-4B1D-B1AF-4E665EF1A0F5}" dt="2024-05-08T09:00:17.495" v="30"/>
        <pc:sldMkLst>
          <pc:docMk/>
          <pc:sldMk cId="0" sldId="270"/>
        </pc:sldMkLst>
        <pc:inkChg chg="add">
          <ac:chgData name="qaiser akram" userId="270b2f28c336a300" providerId="Windows Live" clId="Web-{4158F9C7-51C6-4B1D-B1AF-4E665EF1A0F5}" dt="2024-05-08T09:00:17.495" v="30"/>
          <ac:inkMkLst>
            <pc:docMk/>
            <pc:sldMk cId="0" sldId="270"/>
            <ac:inkMk id="4" creationId="{A4D96C8B-D58F-48AC-5209-02B304117B1C}"/>
          </ac:inkMkLst>
        </pc:inkChg>
      </pc:sldChg>
      <pc:sldChg chg="addSp">
        <pc:chgData name="qaiser akram" userId="270b2f28c336a300" providerId="Windows Live" clId="Web-{4158F9C7-51C6-4B1D-B1AF-4E665EF1A0F5}" dt="2024-05-08T09:00:30.682" v="31"/>
        <pc:sldMkLst>
          <pc:docMk/>
          <pc:sldMk cId="0" sldId="271"/>
        </pc:sldMkLst>
        <pc:inkChg chg="add">
          <ac:chgData name="qaiser akram" userId="270b2f28c336a300" providerId="Windows Live" clId="Web-{4158F9C7-51C6-4B1D-B1AF-4E665EF1A0F5}" dt="2024-05-08T09:00:30.682" v="31"/>
          <ac:inkMkLst>
            <pc:docMk/>
            <pc:sldMk cId="0" sldId="271"/>
            <ac:inkMk id="4" creationId="{6059BDDC-F257-3B3B-8F3D-D7F71D43241F}"/>
          </ac:inkMkLst>
        </pc:inkChg>
      </pc:sldChg>
      <pc:sldChg chg="addSp">
        <pc:chgData name="qaiser akram" userId="270b2f28c336a300" providerId="Windows Live" clId="Web-{4158F9C7-51C6-4B1D-B1AF-4E665EF1A0F5}" dt="2024-05-08T09:00:39.261" v="32"/>
        <pc:sldMkLst>
          <pc:docMk/>
          <pc:sldMk cId="0" sldId="272"/>
        </pc:sldMkLst>
        <pc:inkChg chg="add">
          <ac:chgData name="qaiser akram" userId="270b2f28c336a300" providerId="Windows Live" clId="Web-{4158F9C7-51C6-4B1D-B1AF-4E665EF1A0F5}" dt="2024-05-08T09:00:39.261" v="32"/>
          <ac:inkMkLst>
            <pc:docMk/>
            <pc:sldMk cId="0" sldId="272"/>
            <ac:inkMk id="4" creationId="{0EAC33A5-12D8-C20B-C9C7-5BC0C01EC0EE}"/>
          </ac:inkMkLst>
        </pc:inkChg>
      </pc:sldChg>
      <pc:sldChg chg="addSp">
        <pc:chgData name="qaiser akram" userId="270b2f28c336a300" providerId="Windows Live" clId="Web-{4158F9C7-51C6-4B1D-B1AF-4E665EF1A0F5}" dt="2024-05-08T09:00:52.995" v="34"/>
        <pc:sldMkLst>
          <pc:docMk/>
          <pc:sldMk cId="0" sldId="273"/>
        </pc:sldMkLst>
        <pc:inkChg chg="add">
          <ac:chgData name="qaiser akram" userId="270b2f28c336a300" providerId="Windows Live" clId="Web-{4158F9C7-51C6-4B1D-B1AF-4E665EF1A0F5}" dt="2024-05-08T09:00:50.886" v="33"/>
          <ac:inkMkLst>
            <pc:docMk/>
            <pc:sldMk cId="0" sldId="273"/>
            <ac:inkMk id="4" creationId="{0D621AF1-4A72-7B00-07AC-9F64B32D0B93}"/>
          </ac:inkMkLst>
        </pc:inkChg>
        <pc:inkChg chg="add">
          <ac:chgData name="qaiser akram" userId="270b2f28c336a300" providerId="Windows Live" clId="Web-{4158F9C7-51C6-4B1D-B1AF-4E665EF1A0F5}" dt="2024-05-08T09:00:52.995" v="34"/>
          <ac:inkMkLst>
            <pc:docMk/>
            <pc:sldMk cId="0" sldId="273"/>
            <ac:inkMk id="5" creationId="{2057BDAE-0168-3798-C65C-F42F76B943D5}"/>
          </ac:inkMkLst>
        </pc:inkChg>
      </pc:sldChg>
      <pc:sldChg chg="addSp">
        <pc:chgData name="qaiser akram" userId="270b2f28c336a300" providerId="Windows Live" clId="Web-{4158F9C7-51C6-4B1D-B1AF-4E665EF1A0F5}" dt="2024-05-08T09:01:04.824" v="35"/>
        <pc:sldMkLst>
          <pc:docMk/>
          <pc:sldMk cId="0" sldId="274"/>
        </pc:sldMkLst>
        <pc:inkChg chg="add">
          <ac:chgData name="qaiser akram" userId="270b2f28c336a300" providerId="Windows Live" clId="Web-{4158F9C7-51C6-4B1D-B1AF-4E665EF1A0F5}" dt="2024-05-08T09:01:04.824" v="35"/>
          <ac:inkMkLst>
            <pc:docMk/>
            <pc:sldMk cId="0" sldId="274"/>
            <ac:inkMk id="4" creationId="{69A2BCE8-525D-4095-6D29-1C136385FBFD}"/>
          </ac:inkMkLst>
        </pc:inkChg>
      </pc:sldChg>
      <pc:sldChg chg="addSp">
        <pc:chgData name="qaiser akram" userId="270b2f28c336a300" providerId="Windows Live" clId="Web-{4158F9C7-51C6-4B1D-B1AF-4E665EF1A0F5}" dt="2024-05-08T09:01:16.809" v="36"/>
        <pc:sldMkLst>
          <pc:docMk/>
          <pc:sldMk cId="0" sldId="275"/>
        </pc:sldMkLst>
        <pc:inkChg chg="add">
          <ac:chgData name="qaiser akram" userId="270b2f28c336a300" providerId="Windows Live" clId="Web-{4158F9C7-51C6-4B1D-B1AF-4E665EF1A0F5}" dt="2024-05-08T09:01:16.809" v="36"/>
          <ac:inkMkLst>
            <pc:docMk/>
            <pc:sldMk cId="0" sldId="275"/>
            <ac:inkMk id="4" creationId="{B80077F9-D756-0B26-8DBE-212F70394911}"/>
          </ac:inkMkLst>
        </pc:inkChg>
      </pc:sldChg>
      <pc:sldChg chg="addSp">
        <pc:chgData name="qaiser akram" userId="270b2f28c336a300" providerId="Windows Live" clId="Web-{4158F9C7-51C6-4B1D-B1AF-4E665EF1A0F5}" dt="2024-05-08T09:01:28.746" v="38"/>
        <pc:sldMkLst>
          <pc:docMk/>
          <pc:sldMk cId="0" sldId="276"/>
        </pc:sldMkLst>
        <pc:inkChg chg="add">
          <ac:chgData name="qaiser akram" userId="270b2f28c336a300" providerId="Windows Live" clId="Web-{4158F9C7-51C6-4B1D-B1AF-4E665EF1A0F5}" dt="2024-05-08T09:01:25.012" v="37"/>
          <ac:inkMkLst>
            <pc:docMk/>
            <pc:sldMk cId="0" sldId="276"/>
            <ac:inkMk id="4" creationId="{1644F7B8-D795-F5BF-4EED-909411620551}"/>
          </ac:inkMkLst>
        </pc:inkChg>
        <pc:inkChg chg="add">
          <ac:chgData name="qaiser akram" userId="270b2f28c336a300" providerId="Windows Live" clId="Web-{4158F9C7-51C6-4B1D-B1AF-4E665EF1A0F5}" dt="2024-05-08T09:01:28.746" v="38"/>
          <ac:inkMkLst>
            <pc:docMk/>
            <pc:sldMk cId="0" sldId="276"/>
            <ac:inkMk id="5" creationId="{1078D116-CD9B-5E5A-5B93-8466DEA10B91}"/>
          </ac:inkMkLst>
        </pc:inkChg>
      </pc:sldChg>
      <pc:sldChg chg="addSp delSp modSp mod setBg">
        <pc:chgData name="qaiser akram" userId="270b2f28c336a300" providerId="Windows Live" clId="Web-{4158F9C7-51C6-4B1D-B1AF-4E665EF1A0F5}" dt="2024-05-08T09:06:47.129" v="64" actId="14100"/>
        <pc:sldMkLst>
          <pc:docMk/>
          <pc:sldMk cId="0" sldId="277"/>
        </pc:sldMkLst>
        <pc:spChg chg="mod">
          <ac:chgData name="qaiser akram" userId="270b2f28c336a300" providerId="Windows Live" clId="Web-{4158F9C7-51C6-4B1D-B1AF-4E665EF1A0F5}" dt="2024-05-08T09:06:41.769" v="63"/>
          <ac:spMkLst>
            <pc:docMk/>
            <pc:sldMk cId="0" sldId="277"/>
            <ac:spMk id="3" creationId="{00000000-0000-0000-0000-000000000000}"/>
          </ac:spMkLst>
        </pc:spChg>
        <pc:spChg chg="add del">
          <ac:chgData name="qaiser akram" userId="270b2f28c336a300" providerId="Windows Live" clId="Web-{4158F9C7-51C6-4B1D-B1AF-4E665EF1A0F5}" dt="2024-05-08T09:06:41.769" v="63"/>
          <ac:spMkLst>
            <pc:docMk/>
            <pc:sldMk cId="0" sldId="277"/>
            <ac:spMk id="14" creationId="{04812C46-200A-4DEB-A05E-3ED6C68C2387}"/>
          </ac:spMkLst>
        </pc:spChg>
        <pc:spChg chg="add del">
          <ac:chgData name="qaiser akram" userId="270b2f28c336a300" providerId="Windows Live" clId="Web-{4158F9C7-51C6-4B1D-B1AF-4E665EF1A0F5}" dt="2024-05-08T09:06:41.769" v="63"/>
          <ac:spMkLst>
            <pc:docMk/>
            <pc:sldMk cId="0" sldId="277"/>
            <ac:spMk id="16" creationId="{D1EA859B-E555-4109-94F3-6700E046E008}"/>
          </ac:spMkLst>
        </pc:spChg>
        <pc:picChg chg="del">
          <ac:chgData name="qaiser akram" userId="270b2f28c336a300" providerId="Windows Live" clId="Web-{4158F9C7-51C6-4B1D-B1AF-4E665EF1A0F5}" dt="2024-05-08T09:04:14.078" v="53"/>
          <ac:picMkLst>
            <pc:docMk/>
            <pc:sldMk cId="0" sldId="277"/>
            <ac:picMk id="2" creationId="{00000000-0000-0000-0000-000000000000}"/>
          </ac:picMkLst>
        </pc:picChg>
        <pc:picChg chg="add del mod">
          <ac:chgData name="qaiser akram" userId="270b2f28c336a300" providerId="Windows Live" clId="Web-{4158F9C7-51C6-4B1D-B1AF-4E665EF1A0F5}" dt="2024-05-08T09:05:33.611" v="55"/>
          <ac:picMkLst>
            <pc:docMk/>
            <pc:sldMk cId="0" sldId="277"/>
            <ac:picMk id="8" creationId="{5D9E4EF5-D454-2F8E-4831-87F4582256BA}"/>
          </ac:picMkLst>
        </pc:picChg>
        <pc:picChg chg="add mod ord">
          <ac:chgData name="qaiser akram" userId="270b2f28c336a300" providerId="Windows Live" clId="Web-{4158F9C7-51C6-4B1D-B1AF-4E665EF1A0F5}" dt="2024-05-08T09:06:47.129" v="64" actId="14100"/>
          <ac:picMkLst>
            <pc:docMk/>
            <pc:sldMk cId="0" sldId="277"/>
            <ac:picMk id="9" creationId="{602328B5-1316-4625-7BE5-AAA55918E8D2}"/>
          </ac:picMkLst>
        </pc:picChg>
        <pc:inkChg chg="add mod">
          <ac:chgData name="qaiser akram" userId="270b2f28c336a300" providerId="Windows Live" clId="Web-{4158F9C7-51C6-4B1D-B1AF-4E665EF1A0F5}" dt="2024-05-08T09:06:41.769" v="63"/>
          <ac:inkMkLst>
            <pc:docMk/>
            <pc:sldMk cId="0" sldId="277"/>
            <ac:inkMk id="4" creationId="{97342D4E-81B8-D0F9-0B42-6FC231F3E253}"/>
          </ac:inkMkLst>
        </pc:inkChg>
        <pc:inkChg chg="add mod">
          <ac:chgData name="qaiser akram" userId="270b2f28c336a300" providerId="Windows Live" clId="Web-{4158F9C7-51C6-4B1D-B1AF-4E665EF1A0F5}" dt="2024-05-08T09:06:41.769" v="63"/>
          <ac:inkMkLst>
            <pc:docMk/>
            <pc:sldMk cId="0" sldId="277"/>
            <ac:inkMk id="5" creationId="{FD80F1E1-BBBC-1BF0-DD69-CB7F2D777FF1}"/>
          </ac:inkMkLst>
        </pc:inkChg>
        <pc:inkChg chg="add del">
          <ac:chgData name="qaiser akram" userId="270b2f28c336a300" providerId="Windows Live" clId="Web-{4158F9C7-51C6-4B1D-B1AF-4E665EF1A0F5}" dt="2024-05-08T09:02:19.982" v="44"/>
          <ac:inkMkLst>
            <pc:docMk/>
            <pc:sldMk cId="0" sldId="277"/>
            <ac:inkMk id="6" creationId="{3E905F63-52F4-8DBF-3E7A-B7E327798D6D}"/>
          </ac:inkMkLst>
        </pc:inkChg>
        <pc:inkChg chg="add del">
          <ac:chgData name="qaiser akram" userId="270b2f28c336a300" providerId="Windows Live" clId="Web-{4158F9C7-51C6-4B1D-B1AF-4E665EF1A0F5}" dt="2024-05-08T09:02:19.982" v="43"/>
          <ac:inkMkLst>
            <pc:docMk/>
            <pc:sldMk cId="0" sldId="277"/>
            <ac:inkMk id="7" creationId="{493533BF-09AD-1780-9892-E5E920870B1B}"/>
          </ac:inkMkLst>
        </pc:ink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22744 14186 16383 0 0,'0'6'0'0'0,"0"7"0"0"0,11 2 0 0 0,15 9 0 0 0,32 12 0 0 0,23 12 0 0 0,10 9 0 0 0,5 0 0 0 0,4 2 0 0 0,8-4 0 0 0,8-5 0 0 0,-4-5 0 0 0,-4-11 0 0 0,-4-5 0 0 0,-13-7 0 0 0,-11-8 0 0 0,-14-7 0 0 0,-12-3 0 0 0,-9-3 0 0 0,-7-2 0 0 0,-4-1 0 0 0,3 1 0 0 0,1 0 0 0 0,6 0 0 0 0,1 0 0 0 0,-2 1 0 0 0,-2-1 0 0 0,-2 1 0 0 0,3 0 0 0 0,12 1 0 0 0,2-1 0 0 0,-8-6 0 0 0,-7-2 0 0 0,-5 1 0 0 0,-2-4 0 0 0,-2-1 0 0 0,6 2 0 0 0,13-3 0 0 0,20 1 0 0 0,10 2 0 0 0,8 3 0 0 0,1 3 0 0 0,-10 2 0 0 0,-7 1 0 0 0,-10 1 0 0 0,-10 0 0 0 0,-9 1 0 0 0,-5-1 0 0 0,7 1 0 0 0,1-1 0 0 0,10 0 0 0 0,7 0 0 0 0,-2 0 0 0 0,6 0 0 0 0,-4 0 0 0 0,-6 0 0 0 0,-8 0 0 0 0,-6 0 0 0 0,-5 0 0 0 0,-4 0 0 0 0,-2 0 0 0 0,-1 0 0 0 0,0 0 0 0 0,0-5 0 0 0,1-3 0 0 0,0 1 0 0 0,5-5 0 0 0,3 1 0 0 0,5-5 0 0 0,7 1 0 0 0,5 4 0 0 0,4 2 0 0 0,-2 4 0 0 0,-6 2 0 0 0,-12-4 0 0 0,-14-6 0 0 0,-11-7 0 0 0,-8-6 0 0 0,-6-3 0 0 0,-4-4 0 0 0,-7 5 0 0 0,-8 6 0 0 0,-6 8 0 0 0,-7 6 0 0 0,-2 4 0 0 0,-3 3 0 0 0,-1 1 0 0 0,0 2 0 0 0,0-1 0 0 0,-5 0 0 0 0,-2 0 0 0 0,1-6 0 0 0,1-2 0 0 0,-3 0 0 0 0,-1 1 0 0 0,2 2 0 0 0,3 1 0 0 0,1 2 0 0 0,2 0 0 0 0,2 1 0 0 0,-5 1 0 0 0,-2-1 0 0 0,-5 0 0 0 0,-6 0 0 0 0,0 1 0 0 0,-3-1 0 0 0,3 0 0 0 0,4 0 0 0 0,-1 0 0 0 0,3 0 0 0 0,-4 0 0 0 0,3 0 0 0 0,-21 0 0 0 0,-9 0 0 0 0,-31 0 0 0 0,-10 0 0 0 0,0 0 0 0 0,-4 0 0 0 0,13 0 0 0 0,20 0 0 0 0,19 0 0 0 0,10 0 0 0 0,10 5 0 0 0,7 3 0 0 0,0-1 0 0 0,1-1 0 0 0,-3-2 0 0 0,-5-1 0 0 0,-1-2 0 0 0,-2 0 0 0 0,2-1 0 0 0,-2-1 0 0 0,3 1 0 0 0,3 0 0 0 0,5 0 0 0 0,-2-1 0 0 0,-11 1 0 0 0,-1 0 0 0 0,3 0 0 0 0,4 0 0 0 0,6 0 0 0 0,3 0 0 0 0,4 0 0 0 0,2 0 0 0 0,1 0 0 0 0,0 0 0 0 0,1 0 0 0 0,-1 0 0 0 0,1 0 0 0 0,-1 0 0 0 0,-1 0 0 0 0,1 0 0 0 0,0 0 0 0 0,-1 0 0 0 0,-5 0 0 0 0,-2 0 0 0 0,0 0 0 0 0,2 0 0 0 0,7-6 0 0 0,9-7 0 0 0,9-7 0 0 0,12-7 0 0 0,12 3 0 0 0,4-2 0 0 0,6 5 0 0 0,5-1 0 0 0,4-1 0 0 0,3 2 0 0 0,1 6 0 0 0,7-2 0 0 0,2 4 0 0 0,0 3 0 0 0,-8-3 0 0 0,-3 2 0 0 0,-2 2 0 0 0,-5-3 0 0 0,-2 1 0 0 0,2 2 0 0 0,2 2 0 0 0,14 3 0 0 0,5 2 0 0 0,7 1 0 0 0,6 1 0 0 0,-1 1 0 0 0,-5 5 0 0 0,-5 2 0 0 0,-6 5 0 0 0,3 1 0 0 0,4 3 0 0 0,1-1 0 0 0,-4 3 0 0 0,-2-3 0 0 0,-4-3 0 0 0,-3 1 0 0 0,-1-1 0 0 0,-1-3 0 0 0,-1-4 0 0 0,0 4 0 0 0,-1-1 0 0 0,1-1 0 0 0,0-2 0 0 0,1-3 0 0 0,-1-1 0 0 0,6-1 0 0 0,-4 5 0 0 0,-1 1 0 0 0,-2 0 0 0 0,-1-2 0 0 0,-4 5 0 0 0,-8 5 0 0 0,-19 1 0 0 0,-8 4 0 0 0,-26-3 0 0 0,-25-3 0 0 0,-19-5 0 0 0,-13-3 0 0 0,-3-3 0 0 0,-8-2 0 0 0,-3-1 0 0 0,9-1 0 0 0,17 0 0 0 0,9 0 0 0 0,12 1 0 0 0,9-1 0 0 0,2 1 0 0 0,3 0 0 0 0,-7 0 0 0 0,-2 0 0 0 0,-2 0 0 0 0,-4 0 0 0 0,2 0 0 0 0,6 0 0 0 0,6 0 0 0 0,21 0 0 0 0,27 0 0 0 0,24 0 0 0 0,13 0 0 0 0,5 0 0 0 0,1 0 0 0 0,-1 0 0 0 0,-15-6 0 0 0,-12-7 0 0 0,-3-2 0 0 0,-5-3 0 0 0,2 0 0 0 0,5 4 0 0 0,5 5 0 0 0,10 2 0 0 0,5 4 0 0 0,2 2 0 0 0,1 1 0 0 0,4 1 0 0 0,6 0 0 0 0,-5 5 0 0 0,-10 8 0 0 0,-12 7 0 0 0,2 0 0 0 0,-3 2 0 0 0,-17-3 0 0 0,-14-5 0 0 0,-13-5 0 0 0,-7 2 0 0 0,-5-1 0 0 0,4 2 0 0 0,7 6 0 0 0,1-1 0 0 0,5 2 0 0 0,5 4 0 0 0,-1 3 0 0 0,7-3 0 0 0,11-5 0 0 0,10-7 0 0 0,7-4 0 0 0,7-4 0 0 0,4-3 0 0 0,13-2 0 0 0,10 0 0 0 0,7 0 0 0 0,5 0 0 0 0,-5 6 0 0 0,5 8 0 0 0,-3 1 0 0 0,-8-1 0 0 0,-8-3 0 0 0,-5-3 0 0 0,-12 8 0 0 0,-5 2 0 0 0,-1-2 0 0 0,1-3 0 0 0,0-5 0 0 0,3-2 0 0 0,-5-9 0 0 0,0-3 0 0 0,-5-6 0 0 0,-5-7 0 0 0,-1 1 0 0 0,5 3 0 0 0,-8 4 0 0 0,-11 4 0 0 0,-12 4 0 0 0,-8 2 0 0 0,-19 2 0 0 0,-14 0 0 0 0,-4 1 0 0 0,-3 0 0 0 0,-3 0 0 0 0,4-1 0 0 0,0-5 0 0 0,-1-2 0 0 0,4 0 0 0 0,5 1 0 0 0,7 2 0 0 0,10-5 0 0 0,5 0 0 0 0,14-4 0 0 0,25-6 0 0 0,24 0 0 0 0,34-2 0 0 0,16 3 0 0 0,6 3 0 0 0,-1 0 0 0 0,-10 2 0 0 0,-7 3 0 0 0,-5 3 0 0 0,-7 3 0 0 0,-4 3 0 0 0,-4 0 0 0 0,-1 1 0 0 0,3 1 0 0 0,-2 0 0 0 0,-4-1 0 0 0,1 1 0 0 0,-3-1 0 0 0,-2 0 0 0 0,-4 0 0 0 0,-3 0 0 0 0,-1 0 0 0 0,3 0 0 0 0,2 0 0 0 0,-1 0 0 0 0,-1 0 0 0 0,-2 0 0 0 0,4 0 0 0 0,7 0 0 0 0,0-6 0 0 0,-1-1 0 0 0,-4 0 0 0 0,-3-5 0 0 0,-3 0 0 0 0,-2 3 0 0 0,-1-4 0 0 0,-7-5 0 0 0,-1-5 0 0 0,-1 1 0 0 0,2-1 0 0 0,2 3 0 0 0,2 5 0 0 0,-5 0 0 0 0,-1 2 0 0 0,-4-3 0 0 0,-1 2 0 0 0,-3-2 0 0 0,-5-5 0 0 0,-4-10 0 0 0,-4-5 0 0 0,-2-2 0 0 0,-2-1 0 0 0,0 1 0 0 0,5 7 0 0 0,7 9 0 0 0,2 2 0 0 0,-2-1 0 0 0,4 3 0 0 0,-2-1 0 0 0,-3-3 0 0 0,2-4 0 0 0,0-3 0 0 0,-4-7 0 0 0,4 1 0 0 0,-2-4 0 0 0,4-1 0 0 0,5 1 0 0 0,-1 0 0 0 0,7 2 0 0 0,6 8 0 0 0,-3 2 0 0 0,-7 0 0 0 0,-7-1 0 0 0,-5-1 0 0 0,-6-1 0 0 0,-2-2 0 0 0,-2-1 0 0 0,-1 0 0 0 0,5 5 0 0 0,2 7 0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22849 14033 16383 0 0,'6'0'0'0'0,"7"0"0"0"0,8 0 0 0 0,11 0 0 0 0,6 0 0 0 0,8 0 0 0 0,1 0 0 0 0,5 0 0 0 0,5 0 0 0 0,-2 0 0 0 0,-5 0 0 0 0,-10-6 0 0 0,-1-1 0 0 0,4-1 0 0 0,13 3 0 0 0,18 0 0 0 0,26 3 0 0 0,24 0 0 0 0,14 2 0 0 0,0 0 0 0 0,0 0 0 0 0,5 0 0 0 0,-5 1 0 0 0,-21-1 0 0 0,-18 0 0 0 0,-20 0 0 0 0,-19 0 0 0 0,-7 0 0 0 0,10 0 0 0 0,-1 0 0 0 0,1 0 0 0 0,2 0 0 0 0,0 0 0 0 0,1 0 0 0 0,-5 0 0 0 0,-2 0 0 0 0,6 0 0 0 0,10 0 0 0 0,3 0 0 0 0,-1 6 0 0 0,-1 2 0 0 0,-9-1 0 0 0,-9-1 0 0 0,-9-2 0 0 0,-8-2 0 0 0,-4 5 0 0 0,-4 2 0 0 0,0-2 0 0 0,-2-2 0 0 0,1-1 0 0 0,0-2 0 0 0,0 0 0 0 0,1-2 0 0 0,0 5 0 0 0,0 3 0 0 0,6-1 0 0 0,8-2 0 0 0,2-1 0 0 0,-3-2 0 0 0,-2 0 0 0 0,-4-2 0 0 0,-3 0 0 0 0,-1 0 0 0 0,-8 5 0 0 0,-14 3 0 0 0,-15 4 0 0 0,-13 1 0 0 0,-15 4 0 0 0,-9 5 0 0 0,-9-2 0 0 0,-2-4 0 0 0,-5-4 0 0 0,-4 0 0 0 0,-3 5 0 0 0,2-1 0 0 0,0 3 0 0 0,5-2 0 0 0,0 2 0 0 0,-3 3 0 0 0,4-2 0 0 0,-2-4 0 0 0,-2 0 0 0 0,9 4 0 0 0,0-2 0 0 0,-2 2 0 0 0,1-3 0 0 0,-8 2 0 0 0,1-3 0 0 0,-3-3 0 0 0,-2-5 0 0 0,-8-9 0 0 0,-3-10 0 0 0,-7-3 0 0 0,-7-5 0 0 0,-11-5 0 0 0,-1 1 0 0 0,-1 0 0 0 0,5 3 0 0 0,2 0 0 0 0,-1 2 0 0 0,-2 0 0 0 0,10 2 0 0 0,14 4 0 0 0,13 4 0 0 0,10 3 0 0 0,9 3 0 0 0,4 2 0 0 0,3 0 0 0 0,1 1 0 0 0,0 0 0 0 0,-6-1 0 0 0,-2 1 0 0 0,-12-1 0 0 0,-14 1 0 0 0,-2-1 0 0 0,-1-6 0 0 0,6-2 0 0 0,7 1 0 0 0,2 1 0 0 0,-1 2 0 0 0,2 2 0 0 0,-1 0 0 0 0,3 2 0 0 0,4 0 0 0 0,4 0 0 0 0,4 0 0 0 0,2 0 0 0 0,2 1 0 0 0,7-7 0 0 0,13-1 0 0 0,10-6 0 0 0,10 0 0 0 0,11 1 0 0 0,7 4 0 0 0,0-3 0 0 0,8 0 0 0 0,-2-3 0 0 0,-7-6 0 0 0,0 2 0 0 0,0 3 0 0 0,3 4 0 0 0,-3-2 0 0 0,0 2 0 0 0,7-3 0 0 0,5 0 0 0 0,2 4 0 0 0,-6-4 0 0 0,-2-3 0 0 0,0-6 0 0 0,0 1 0 0 0,-4-1 0 0 0,-1-2 0 0 0,7-3 0 0 0,-3-2 0 0 0,1-2 0 0 0,1 5 0 0 0,-5 1 0 0 0,-1-1 0 0 0,1 4 0 0 0,2 1 0 0 0,2 4 0 0 0,2 5 0 0 0,2 4 0 0 0,0 4 0 0 0,0 4 0 0 0,1 0 0 0 0,0 2 0 0 0,0 0 0 0 0,5 6 0 0 0,-3 7 0 0 0,-3 1 0 0 0,-1-2 0 0 0,6 3 0 0 0,1 10 0 0 0,6 0 0 0 0,1 2 0 0 0,-1-4 0 0 0,-4-6 0 0 0,-2-7 0 0 0,-2-4 0 0 0,-8 2 0 0 0,3-1 0 0 0,1-1 0 0 0,7-2 0 0 0,3 3 0 0 0,4 7 0 0 0,1 6 0 0 0,-3 0 0 0 0,-3-4 0 0 0,3 0 0 0 0,-1-1 0 0 0,4 1 0 0 0,-1-2 0 0 0,-2-4 0 0 0,-10 3 0 0 0,-4-2 0 0 0,-2-3 0 0 0,0-2 0 0 0,6-3 0 0 0,3-2 0 0 0,-5 4 0 0 0,-3 1 0 0 0,0 0 0 0 0,0-2 0 0 0,1 5 0 0 0,1-1 0 0 0,0 0 0 0 0,1-3 0 0 0,0-2 0 0 0,1-2 0 0 0,-1-1 0 0 0,-5 5 0 0 0,-19 7 0 0 0,-11 7 0 0 0,-11 1 0 0 0,-20 1 0 0 0,-16 4 0 0 0,-5 2 0 0 0,0-3 0 0 0,-1 0 0 0 0,-3-5 0 0 0,2-5 0 0 0,0-6 0 0 0,4-4 0 0 0,4-2 0 0 0,6-3 0 0 0,9 5 0 0 0,5 1 0 0 0,1 0 0 0 0,0-1 0 0 0,-1-1 0 0 0,3 4 0 0 0,2 0 0 0 0,-2 0 0 0 0,-3-2 0 0 0,-1-2 0 0 0,-2-2 0 0 0,-2-1 0 0 0,0 0 0 0 0,0-7 0 0 0,-1-2 0 0 0,0 0 0 0 0,-6-4 0 0 0,-12-5 0 0 0,-10-12 0 0 0,-11-7 0 0 0,-4-2 0 0 0,-7 5 0 0 0,6 8 0 0 0,10 8 0 0 0,12 8 0 0 0,8 4 0 0 0,8 4 0 0 0,4 2 0 0 0,4 0 0 0 0,0 1 0 0 0,1-1 0 0 0,-1 0 0 0 0,0 6 0 0 0,0 1 0 0 0,-1-1 0 0 0,0-1 0 0 0,-1-2 0 0 0,1-1 0 0 0,5-8 0 0 0,8-13 0 0 0,7-16 0 0 0,0-13 0 0 0,2-4 0 0 0,3 0 0 0 0,4 4 0 0 0,1 4 0 0 0,-4 9 0 0 0,-12 11 0 0 0,-9 3 0 0 0,-5-6 0 0 0,-8 1 0 0 0,-3 5 0 0 0,0 0 0 0 0,2 4 0 0 0,3-2 0 0 0,7-3 0 0 0,15 2 0 0 0,17 5 0 0 0,13 3 0 0 0,11 5 0 0 0,6 3 0 0 0,5 2 0 0 0,6 1 0 0 0,4 1 0 0 0,10 6 0 0 0,1 1 0 0 0,3 6 0 0 0,3 5 0 0 0,-3 0 0 0 0,4 3 0 0 0,4-3 0 0 0,2-5 0 0 0,0-4 0 0 0,0-4 0 0 0,-12 2 0 0 0,-4 0 0 0 0,-5-1 0 0 0,0-2 0 0 0,-2-1 0 0 0,-4-3 0 0 0,-2 0 0 0 0,-3-1 0 0 0,-2 0 0 0 0,-1 0 0 0 0,-1-1 0 0 0,0 1 0 0 0,-1 0 0 0 0,-4 5 0 0 0,-3 3 0 0 0,1-1 0 0 0,2 4 0 0 0,6 7 0 0 0,-1 5 0 0 0,-1 10 0 0 0,0 0 0 0 0,-6 0 0 0 0,-7-1 0 0 0,-2-4 0 0 0,3-8 0 0 0,4-8 0 0 0,2-5 0 0 0,4-4 0 0 0,1-2 0 0 0,2-8 0 0 0,1-2 0 0 0,0 1 0 0 0,0 1 0 0 0,0 2 0 0 0,0 1 0 0 0,6 3 0 0 0,7 0 0 0 0,1 1 0 0 0,-1 0 0 0 0,-4 1 0 0 0,-3-1 0 0 0,-3 0 0 0 0,-7 6 0 0 0,-15 2 0 0 0,-15-1 0 0 0,-20 5 0 0 0,-11-1 0 0 0,-1 5 0 0 0,-12 4 0 0 0,-5 6 0 0 0,-10 2 0 0 0,-7-2 0 0 0,-14 0 0 0 0,-1-5 0 0 0,4 0 0 0 0,-4-4 0 0 0,-4 2 0 0 0,1-4 0 0 0,-8-3 0 0 0,-40-4 0 0 0,-20-10 0 0 0,4-9 0 0 0,22-9 0 0 0,27-1 0 0 0,18 3 0 0 0,18 5 0 0 0,13 4 0 0 0,16 10 0 0 0,8 4 0 0 0,2 2 0 0 0,0-1 0 0 0,-2-1 0 0 0,-2-1 0 0 0,-2-2 0 0 0,4 5 0 0 0,1 1 0 0 0,-1-1 0 0 0,-2 4 0 0 0,-2 0 0 0 0,5 5 0 0 0,0-2 0 0 0,-1-2 0 0 0,-2-4 0 0 0,-1-3 0 0 0,3 4 0 0 0,1 0 0 0 0,22-2 0 0 0,17-8 0 0 0,23-8 0 0 0,17-4 0 0 0,4-5 0 0 0,5-5 0 0 0,2-4 0 0 0,8-4 0 0 0,-4-2 0 0 0,4-1 0 0 0,1 6 0 0 0,-6 1 0 0 0,-4 5 0 0 0,-1 7 0 0 0,-5 0 0 0 0,3-3 0 0 0,4 1 0 0 0,-3-1 0 0 0,-2 1 0 0 0,1-1 0 0 0,-10-4 0 0 0,-8 2 0 0 0,-6 5 0 0 0,-3 4 0 0 0,-2 4 0 0 0,-1 4 0 0 0,1 2 0 0 0,0 1 0 0 0,0 1 0 0 0,-5-6 0 0 0,-2-1 0 0 0,7-7 0 0 0,3 1 0 0 0,2 0 0 0 0,0 4 0 0 0,-1 3 0 0 0,-1 2 0 0 0,-5-4 0 0 0,-4-1 0 0 0,1 1 0 0 0,1 1 0 0 0,12 3 0 0 0,29 6 0 0 0,8 4 0 0 0,13 6 0 0 0,-2 0 0 0 0,-11-1 0 0 0,-13 2 0 0 0,-11 0 0 0 0,-10-4 0 0 0,-11-3 0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23040 13997 16383 0 0,'0'5'0'0'0,"23"9"0"0"0,41 12 0 0 0,22 8 0 0 0,1-2 0 0 0,-2-7 0 0 0,-10-7 0 0 0,-7-7 0 0 0,-9-5 0 0 0,-8-4 0 0 0,-8-2 0 0 0,-6-1 0 0 0,-2 0 0 0 0,9 0 0 0 0,8-1 0 0 0,2 2 0 0 0,-3-1 0 0 0,1 1 0 0 0,-3 0 0 0 0,14 0 0 0 0,1 0 0 0 0,19 0 0 0 0,6-6 0 0 0,22-1 0 0 0,10 0 0 0 0,6 1 0 0 0,16 2 0 0 0,1 1 0 0 0,-12 2 0 0 0,-7 0 0 0 0,-7 1 0 0 0,-18 0 0 0 0,-14 1 0 0 0,-11-1 0 0 0,-7 0 0 0 0,-9 0 0 0 0,3 1 0 0 0,1-1 0 0 0,-3 0 0 0 0,-7 0 0 0 0,-1 0 0 0 0,-9 5 0 0 0,-6 3 0 0 0,-4-1 0 0 0,-2-1 0 0 0,0-2 0 0 0,0-1 0 0 0,0-2 0 0 0,1-1 0 0 0,1 0 0 0 0,0 0 0 0 0,0 0 0 0 0,1 0 0 0 0,-12-1 0 0 0,-15 1 0 0 0,-14 0 0 0 0,-13 0 0 0 0,-13 6 0 0 0,-7 1 0 0 0,4 6 0 0 0,1 1 0 0 0,2-3 0 0 0,-6-3 0 0 0,-1-2 0 0 0,1-3 0 0 0,6 4 0 0 0,-3 1 0 0 0,6 4 0 0 0,-4 1 0 0 0,-2-2 0 0 0,-1-3 0 0 0,1-3 0 0 0,1 4 0 0 0,-6-1 0 0 0,-1 0 0 0 0,-5-8 0 0 0,-11-16 0 0 0,-19-15 0 0 0,-13-15 0 0 0,2-11 0 0 0,6-1 0 0 0,11 10 0 0 0,5 6 0 0 0,4 11 0 0 0,6 11 0 0 0,6 8 0 0 0,8 7 0 0 0,3 4 0 0 0,4 2 0 0 0,2 1 0 0 0,1 0 0 0 0,0 0 0 0 0,-1-1 0 0 0,1 0 0 0 0,5 5 0 0 0,-4 2 0 0 0,-3-1 0 0 0,-18-1 0 0 0,-11-8 0 0 0,-7-8 0 0 0,-3-10 0 0 0,0-6 0 0 0,7 2 0 0 0,2-2 0 0 0,8 4 0 0 0,6 6 0 0 0,7 0 0 0 0,5 2 0 0 0,3 4 0 0 0,2 4 0 0 0,1 2 0 0 0,0 3 0 0 0,-1 1 0 0 0,1 0 0 0 0,-1 1 0 0 0,6 5 0 0 0,1 2 0 0 0,0 0 0 0 0,4 4 0 0 0,0 0 0 0 0,-2-2 0 0 0,-2-3 0 0 0,-3-3 0 0 0,-2-1 0 0 0,-1-2 0 0 0,-1-1 0 0 0,5 6 0 0 0,1 1 0 0 0,1-1 0 0 0,3 5 0 0 0,1 1 0 0 0,-2-3 0 0 0,-2-2 0 0 0,3 4 0 0 0,-1-1 0 0 0,5 4 0 0 0,-1 0 0 0 0,3 2 0 0 0,5 6 0 0 0,4 3 0 0 0,-2-2 0 0 0,0 1 0 0 0,-3-4 0 0 0,0 1 0 0 0,3 2 0 0 0,2 9 0 0 0,3 4 0 0 0,3 2 0 0 0,1 6 0 0 0,6-5 0 0 0,9-8 0 0 0,7-11 0 0 0,6-7 0 0 0,4-7 0 0 0,2-4 0 0 0,2-3 0 0 0,5 0 0 0 0,-3-7 0 0 0,-2-1 0 0 0,-2 0 0 0 0,-1 3 0 0 0,-6-5 0 0 0,-1 1 0 0 0,1 1 0 0 0,1-3 0 0 0,2 0 0 0 0,1-3 0 0 0,3 1 0 0 0,-1 2 0 0 0,2 4 0 0 0,0 3 0 0 0,-6-3 0 0 0,-2-1 0 0 0,1 2 0 0 0,1-4 0 0 0,7-6 0 0 0,3 1 0 0 0,1 2 0 0 0,0 4 0 0 0,-1 3 0 0 0,-2-2 0 0 0,-1 0 0 0 0,0 1 0 0 0,-2 3 0 0 0,1 1 0 0 0,-1 3 0 0 0,0 0 0 0 0,0 1 0 0 0,12 6 0 0 0,15 7 0 0 0,14 3 0 0 0,-5 3 0 0 0,-9 4 0 0 0,-8-1 0 0 0,-9-5 0 0 0,-4 0 0 0 0,-5-2 0 0 0,-1-4 0 0 0,10 2 0 0 0,16 4 0 0 0,2 5 0 0 0,-3-1 0 0 0,1 2 0 0 0,-5-4 0 0 0,-6 1 0 0 0,-5-2 0 0 0,-4-6 0 0 0,-4-3 0 0 0,-1-4 0 0 0,5-3 0 0 0,1-2 0 0 0,-1 0 0 0 0,-6-7 0 0 0,-4-1 0 0 0,0-6 0 0 0,0 0 0 0 0,0 2 0 0 0,2 4 0 0 0,1 2 0 0 0,-5-3 0 0 0,-1 0 0 0 0,-6-4 0 0 0,0 0 0 0 0,-14 3 0 0 0,-15 2 0 0 0,-11 3 0 0 0,-14 8 0 0 0,-17 3 0 0 0,-2 7 0 0 0,-1 1 0 0 0,-4-2 0 0 0,-9-3 0 0 0,-5-4 0 0 0,5-1 0 0 0,2-2 0 0 0,6-2 0 0 0,8 0 0 0 0,7-1 0 0 0,5 1 0 0 0,3-1 0 0 0,3 1 0 0 0,1-1 0 0 0,0 1 0 0 0,-1 0 0 0 0,-5 0 0 0 0,4 6 0 0 0,-4 1 0 0 0,-2 6 0 0 0,1 6 0 0 0,2 0 0 0 0,0 3 0 0 0,2 2 0 0 0,0-2 0 0 0,2-5 0 0 0,-1-5 0 0 0,1-5 0 0 0,0-4 0 0 0,5 4 0 0 0,3 0 0 0 0,-2 5 0 0 0,0 1 0 0 0,-2-3 0 0 0,-2-2 0 0 0,-1-3 0 0 0,-1-3 0 0 0,-1 0 0 0 0,0-2 0 0 0,-5 0 0 0 0,-8-1 0 0 0,-2 1 0 0 0,-3-1 0 0 0,1-5 0 0 0,-2-2 0 0 0,2-5 0 0 0,4 0 0 0 0,5 2 0 0 0,3 2 0 0 0,3 4 0 0 0,13-4 0 0 0,22 0 0 0 0,11-4 0 0 0,10 0 0 0 0,7 2 0 0 0,4 3 0 0 0,3 3 0 0 0,2 2 0 0 0,-1-3 0 0 0,1-2 0 0 0,-1 1 0 0 0,-1-4 0 0 0,0 0 0 0 0,0 2 0 0 0,-6-4 0 0 0,-2 1 0 0 0,0 2 0 0 0,2 3 0 0 0,1 3 0 0 0,-4-4 0 0 0,0 0 0 0 0,0 0 0 0 0,8-3 0 0 0,5 0 0 0 0,0 2 0 0 0,0-4 0 0 0,0 1 0 0 0,-2 3 0 0 0,-1-4 0 0 0,-1 1 0 0 0,0-3 0 0 0,0 1 0 0 0,-1 3 0 0 0,0-3 0 0 0,1 1 0 0 0,-1 4 0 0 0,0-4 0 0 0,1 1 0 0 0,-1-3 0 0 0,6 1 0 0 0,8-3 0 0 0,7-4 0 0 0,0 1 0 0 0,-4-1 0 0 0,-4 3 0 0 0,2-2 0 0 0,-3 3 0 0 0,-2 5 0 0 0,-9-2 0 0 0,-5 1 0 0 0,5 4 0 0 0,2-3 0 0 0,0 1 0 0 0,0-4 0 0 0,5 1 0 0 0,8 3 0 0 0,0-3 0 0 0,-2-4 0 0 0,-4 1 0 0 0,3-3 0 0 0,5-3 0 0 0,5 2 0 0 0,-8-1 0 0 0,1-3 0 0 0,-4 4 0 0 0,-2 4 0 0 0,-4 6 0 0 0,-8-1 0 0 0,-4 1 0 0 0,-1 3 0 0 0,-4 3 0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23230 14121 16383 0 0,'6'0'0'0'0,"7"0"0"0"0,14 0 0 0 0,1 6 0 0 0,7 1 0 0 0,10 0 0 0 0,3 5 0 0 0,4 0 0 0 0,-1-3 0 0 0,-3-1 0 0 0,-5-4 0 0 0,-3-1 0 0 0,-3-2 0 0 0,-2-1 0 0 0,-2 0 0 0 0,0-1 0 0 0,0 1 0 0 0,5 0 0 0 0,3-1 0 0 0,5 1 0 0 0,0 0 0 0 0,-1 0 0 0 0,-3 0 0 0 0,2 0 0 0 0,0 0 0 0 0,-1 0 0 0 0,2 0 0 0 0,0 0 0 0 0,3 6 0 0 0,0 1 0 0 0,8 12 0 0 0,1 2 0 0 0,1 3 0 0 0,-2-2 0 0 0,-1-5 0 0 0,-3-6 0 0 0,-5-4 0 0 0,1-4 0 0 0,-2-2 0 0 0,-3-1 0 0 0,-3-1 0 0 0,-9 6 0 0 0,-3 7 0 0 0,-2 2 0 0 0,2-1 0 0 0,0 2 0 0 0,3-1 0 0 0,0-3 0 0 0,2-3 0 0 0,0-3 0 0 0,0-3 0 0 0,1-1 0 0 0,0 5 0 0 0,5 1 0 0 0,3-1 0 0 0,-2 0 0 0 0,0-3 0 0 0,-3-1 0 0 0,-1 5 0 0 0,-1 1 0 0 0,-1-1 0 0 0,0-1 0 0 0,-1-2 0 0 0,0-2 0 0 0,0-1 0 0 0,0 0 0 0 0,1-1 0 0 0,-1-1 0 0 0,0 1 0 0 0,1 0 0 0 0,-1-1 0 0 0,1 1 0 0 0,-1-6 0 0 0,1-1 0 0 0,5 0 0 0 0,2 1 0 0 0,0 2 0 0 0,-2 1 0 0 0,-1 2 0 0 0,-8-6 0 0 0,-3 0 0 0 0,-6-6 0 0 0,-6-6 0 0 0,-7-16 0 0 0,-3-15 0 0 0,-4-9 0 0 0,-1-1 0 0 0,-2 5 0 0 0,-5 11 0 0 0,-7 13 0 0 0,-7 12 0 0 0,-12 9 0 0 0,-5 7 0 0 0,-3 8 0 0 0,1 5 0 0 0,1 0 0 0 0,1-2 0 0 0,2 4 0 0 0,2-1 0 0 0,0 4 0 0 0,0 0 0 0 0,1-4 0 0 0,0-2 0 0 0,-1-4 0 0 0,1-3 0 0 0,0-6 0 0 0,0-4 0 0 0,-1 0 0 0 0,1 2 0 0 0,-1 1 0 0 0,12 2 0 0 0,10-4 0 0 0,11-2 0 0 0,13 2 0 0 0,10 1 0 0 0,6-3 0 0 0,5-1 0 0 0,2 2 0 0 0,1 2 0 0 0,-6-4 0 0 0,-2 0 0 0 0,0 2 0 0 0,0 2 0 0 0,-4-4 0 0 0,-6-5 0 0 0,-6-7 0 0 0,-5-10 0 0 0,1 0 0 0 0,0 0 0 0 0,-1-1 0 0 0,-2 1 0 0 0,-3-2 0 0 0,0 1 0 0 0,4 5 0 0 0,7 8 0 0 0,2 1 0 0 0,3 5 0 0 0,-1-2 0 0 0,3 2 0 0 0,-3-2 0 0 0,-4-5 0 0 0,-4-3 0 0 0,-4-4 0 0 0,-2-3 0 0 0,3 4 0 0 0,1 1 0 0 0,6 4 0 0 0,5 7 0 0 0,6 5 0 0 0,4 5 0 0 0,-2-3 0 0 0,-12 1 0 0 0,-8 0 0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22680 13850 16383 0 0,'6'0'0'0'0,"1"-5"0"0"0,6-3 0 0 0,6 1 0 0 0,6 1 0 0 0,4 2 0 0 0,8 1 0 0 0,10 2 0 0 0,14 0 0 0 0,24 1 0 0 0,27 1 0 0 0,34-1 0 0 0,32 0 0 0 0,20 0 0 0 0,27 1 0 0 0,22-1 0 0 0,19 0 0 0 0,-7 0 0 0 0,15 0 0 0 0,-4 0 0 0 0,-44 0 0 0 0,-53 0 0 0 0,-51 0 0 0 0,-41 0 0 0 0,-28 0 0 0 0,-17 0 0 0 0,-10 0 0 0 0,-2 0 0 0 0,-1 0 0 0 0,7 0 0 0 0,11 0 0 0 0,3 0 0 0 0,1 0 0 0 0,-3 0 0 0 0,-2 5 0 0 0,-2 3 0 0 0,-2-1 0 0 0,-2 5 0 0 0,0-1 0 0 0,-1-1 0 0 0,6-3 0 0 0,1 4 0 0 0,0-1 0 0 0,-1 4 0 0 0,-1 0 0 0 0,-2-3 0 0 0,-1-4 0 0 0,-13 4 0 0 0,-9 5 0 0 0,-13 0 0 0 0,-13 3 0 0 0,-8-2 0 0 0,-14-4 0 0 0,-5-4 0 0 0,3 3 0 0 0,3-2 0 0 0,1-2 0 0 0,12-2 0 0 0,4-3 0 0 0,-1-1 0 0 0,-3-1 0 0 0,-3 4 0 0 0,-4 2 0 0 0,-3 0 0 0 0,-13-1 0 0 0,-10-3 0 0 0,-2 0 0 0 0,-8-2 0 0 0,-11-1 0 0 0,-4 0 0 0 0,-5 0 0 0 0,-11 0 0 0 0,4-1 0 0 0,2 1 0 0 0,-3 0 0 0 0,10 0 0 0 0,7 0 0 0 0,11 0 0 0 0,10 0 0 0 0,4 0 0 0 0,-2 0 0 0 0,2 0 0 0 0,-1 0 0 0 0,2 0 0 0 0,-2 0 0 0 0,2 0 0 0 0,-2 0 0 0 0,-4-6 0 0 0,2-1 0 0 0,-7-1 0 0 0,-5 3 0 0 0,3 0 0 0 0,7 3 0 0 0,6 1 0 0 0,6 0 0 0 0,5 1 0 0 0,3 0 0 0 0,2 1 0 0 0,1-1 0 0 0,0 0 0 0 0,-1 0 0 0 0,1 0 0 0 0,-1 0 0 0 0,0 1 0 0 0,0-1 0 0 0,-1 5 0 0 0,1 3 0 0 0,-1-1 0 0 0,7 4 0 0 0,-5 1 0 0 0,-2-2 0 0 0,-1-3 0 0 0,0 3 0 0 0,0 1 0 0 0,0-3 0 0 0,1-2 0 0 0,0-2 0 0 0,0-2 0 0 0,1-1 0 0 0,-1-1 0 0 0,12 0 0 0 0,15-1 0 0 0,15 6 0 0 0,11 3 0 0 0,9-1 0 0 0,4-2 0 0 0,9-1 0 0 0,3-1 0 0 0,-6 4 0 0 0,-4 1 0 0 0,-2-1 0 0 0,0-1 0 0 0,5-2 0 0 0,2-2 0 0 0,0-1 0 0 0,-6-6 0 0 0,-3-3 0 0 0,4 0 0 0 0,-3-3 0 0 0,-2-1 0 0 0,1 2 0 0 0,0 2 0 0 0,1 3 0 0 0,1 3 0 0 0,1 1 0 0 0,0 0 0 0 0,1 2 0 0 0,-1-1 0 0 0,-11 1 0 0 0,-15-1 0 0 0,-14 1 0 0 0,-12-1 0 0 0,-8 0 0 0 0,-11 0 0 0 0,-5 0 0 0 0,-6 0 0 0 0,-1 0 0 0 0,3 0 0 0 0,-3 0 0 0 0,2 0 0 0 0,4 0 0 0 0,3 0 0 0 0,3 0 0 0 0,2 0 0 0 0,2 0 0 0 0,1 0 0 0 0,0 0 0 0 0,0 0 0 0 0,1 0 0 0 0,-1 0 0 0 0,5 6 0 0 0,8 7 0 0 0,13 2 0 0 0,13-2 0 0 0,11-3 0 0 0,9-4 0 0 0,6-2 0 0 0,2-2 0 0 0,2-1 0 0 0,-6 4 0 0 0,-2 2 0 0 0,0 0 0 0 0,1-2 0 0 0,1-1 0 0 0,2-2 0 0 0,0-1 0 0 0,1 0 0 0 0,0-1 0 0 0,1-1 0 0 0,5 1 0 0 0,2-6 0 0 0,0-2 0 0 0,-1 1 0 0 0,-8-5 0 0 0,-15 1 0 0 0,-22-5 0 0 0,-15 1 0 0 0,-16-2 0 0 0,-19 1 0 0 0,-12-2 0 0 0,-16-10 0 0 0,-12-5 0 0 0,-7-9 0 0 0,-3-3 0 0 0,11 7 0 0 0,10 3 0 0 0,13 8 0 0 0,14 4 0 0 0,10 4 0 0 0,7 6 0 0 0,6 6 0 0 0,2 3 0 0 0,1-3 0 0 0,0 0 0 0 0,0 1 0 0 0,11 1 0 0 0,19 2 0 0 0,23 1 0 0 0,12 1 0 0 0,6 1 0 0 0,3 0 0 0 0,4 1 0 0 0,7-1 0 0 0,4 0 0 0 0,5 6 0 0 0,8 2 0 0 0,4 5 0 0 0,6 0 0 0 0,6-1 0 0 0,0-4 0 0 0,7-2 0 0 0,6-3 0 0 0,2-2 0 0 0,7-1 0 0 0,-9 0 0 0 0,-17-1 0 0 0,-22 7 0 0 0,-10 1 0 0 0,-7-1 0 0 0,4 0 0 0 0,1-2 0 0 0,-2-1 0 0 0,2-2 0 0 0,4-1 0 0 0,10 1 0 0 0,11-2 0 0 0,5 1 0 0 0,6 0 0 0 0,0-1 0 0 0,-10 1 0 0 0,-5 0 0 0 0,-9 0 0 0 0,-3 0 0 0 0,-7 0 0 0 0,-5 0 0 0 0,0 0 0 0 0,-2 6 0 0 0,3 1 0 0 0,5 6 0 0 0,0 1 0 0 0,1-3 0 0 0,-1-3 0 0 0,-5-2 0 0 0,1 3 0 0 0,-1 0 0 0 0,2-2 0 0 0,4 4 0 0 0,-1 1 0 0 0,2-3 0 0 0,-2-3 0 0 0,0-1 0 0 0,-1-3 0 0 0,0 5 0 0 0,-1 0 0 0 0,-5 0 0 0 0,-3-1 0 0 0,2 3 0 0 0,-1 1 0 0 0,-2-2 0 0 0,-2-2 0 0 0,4-2 0 0 0,0-1 0 0 0,-2-2 0 0 0,-2-1 0 0 0,-2 0 0 0 0,-1-1 0 0 0,-2 1 0 0 0,-6 5 0 0 0,-13 2 0 0 0,-16 6 0 0 0,-13 6 0 0 0,-9 0 0 0 0,-7 2 0 0 0,-5-2 0 0 0,-12 1 0 0 0,-10 3 0 0 0,-13 4 0 0 0,-5 2 0 0 0,4-4 0 0 0,9-5 0 0 0,3-7 0 0 0,0-5 0 0 0,-1-5 0 0 0,-18-2 0 0 0,-9-1 0 0 0,7-1 0 0 0,4-1 0 0 0,9 1 0 0 0,-11 1 0 0 0,1-1 0 0 0,8 1 0 0 0,10-1 0 0 0,10 1 0 0 0,7 0 0 0 0,5-5 0 0 0,3-3 0 0 0,2-5 0 0 0,0 0 0 0 0,-5 2 0 0 0,-2 2 0 0 0,-6-2 0 0 0,-2 0 0 0 0,9-3 0 0 0,-2 0 0 0 0,1 3 0 0 0,0 4 0 0 0,3-4 0 0 0,0 1 0 0 0,2 2 0 0 0,-5 2 0 0 0,-8-4 0 0 0,-7-5 0 0 0,6-6 0 0 0,0 0 0 0 0,1-1 0 0 0,5 2 0 0 0,2 5 0 0 0,-2 5 0 0 0,-1 4 0 0 0,-4 4 0 0 0,6-5 0 0 0,5 0 0 0 0,2 1 0 0 0,1 1 0 0 0,-10-4 0 0 0,-4 0 0 0 0,0-5 0 0 0,3 0 0 0 0,3 3 0 0 0,-3 3 0 0 0,0-3 0 0 0,-3 0 0 0 0,-6 3 0 0 0,1 2 0 0 0,4 2 0 0 0,-2 2 0 0 0,-9-4 0 0 0,-7-2 0 0 0,-13-4 0 0 0,-6-1 0 0 0,0 2 0 0 0,15-3 0 0 0,14 1 0 0 0,10 3 0 0 0,8-3 0 0 0,4 1 0 0 0,3 3 0 0 0,0 2 0 0 0,6-3 0 0 0,7 1 0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23095 14142 16383 0 0,'12'0'0'0'0,"14"0"0"0"0,38 6 0 0 0,47 7 0 0 0,34 2 0 0 0,26-2 0 0 0,6 2 0 0 0,14 0 0 0 0,-4-4 0 0 0,-15-4 0 0 0,-27-2 0 0 0,-26-2 0 0 0,-28-3 0 0 0,-23 0 0 0 0,-13 0 0 0 0,-3-1 0 0 0,-5 0 0 0 0,-6 1 0 0 0,9 0 0 0 0,6-1 0 0 0,11-4 0 0 0,11-3 0 0 0,9-5 0 0 0,2 0 0 0 0,8 1 0 0 0,10-2 0 0 0,10 1 0 0 0,14-3 0 0 0,1 1 0 0 0,-5-2 0 0 0,-12-4 0 0 0,-14 1 0 0 0,-20 4 0 0 0,-11 0 0 0 0,-12 2 0 0 0,-33 3 0 0 0,-32 4 0 0 0,-43 3 0 0 0,-31 2 0 0 0,-18 2 0 0 0,-4 0 0 0 0,-1 1 0 0 0,5-6 0 0 0,9-2 0 0 0,2 0 0 0 0,5 2 0 0 0,5-5 0 0 0,4 0 0 0 0,9 1 0 0 0,5 3 0 0 0,-11 2 0 0 0,-4 1 0 0 0,-7 2 0 0 0,-1 1 0 0 0,9 0 0 0 0,4 1 0 0 0,4-1 0 0 0,7 1 0 0 0,2 5 0 0 0,-6 7 0 0 0,2 2 0 0 0,-12 4 0 0 0,-16-2 0 0 0,-10 3 0 0 0,1 3 0 0 0,-12-2 0 0 0,-4 0 0 0 0,0-2 0 0 0,9 1 0 0 0,4-4 0 0 0,8 2 0 0 0,15-2 0 0 0,3-4 0 0 0,3-4 0 0 0,8-3 0 0 0,4 3 0 0 0,0 0 0 0 0,-1 4 0 0 0,-1 1 0 0 0,4-3 0 0 0,0-2 0 0 0,0-3 0 0 0,2-2 0 0 0,1-2 0 0 0,-2-1 0 0 0,2 0 0 0 0,6-1 0 0 0,22-5 0 0 0,27-8 0 0 0,25-6 0 0 0,20-7 0 0 0,7 2 0 0 0,7 5 0 0 0,-1 7 0 0 0,-5-2 0 0 0,0 3 0 0 0,3-2 0 0 0,-3 0 0 0 0,-5 4 0 0 0,-5 3 0 0 0,-3 2 0 0 0,-4-3 0 0 0,4 0 0 0 0,1 1 0 0 0,-1 1 0 0 0,-2 3 0 0 0,4-5 0 0 0,1 0 0 0 0,-1 0 0 0 0,-3 3 0 0 0,-7-5 0 0 0,-9-11 0 0 0,-9-8 0 0 0,-7-5 0 0 0,-4-2 0 0 0,-3-1 0 0 0,-7 6 0 0 0,-8 9 0 0 0,-7 7 0 0 0,-6 7 0 0 0,-3 4 0 0 0,-3 3 0 0 0,-1 2 0 0 0,12 7 0 0 0,14 1 0 0 0,21-1 0 0 0,14-1 0 0 0,8-2 0 0 0,4 4 0 0 0,2 0 0 0 0,-1-1 0 0 0,-2-3 0 0 0,0 5 0 0 0,-2 0 0 0 0,5-2 0 0 0,2 4 0 0 0,4-1 0 0 0,7-2 0 0 0,-1-2 0 0 0,2-2 0 0 0,-2-3 0 0 0,2 5 0 0 0,2 0 0 0 0,4 0 0 0 0,2-2 0 0 0,-3-1 0 0 0,0 4 0 0 0,-5 1 0 0 0,0-2 0 0 0,8-1 0 0 0,5-2 0 0 0,8-2 0 0 0,8-1 0 0 0,2-1 0 0 0,3 0 0 0 0,3 0 0 0 0,-7-1 0 0 0,-7 1 0 0 0,-11 0 0 0 0,-11 0 0 0 0,-9 0 0 0 0,-6 0 0 0 0,0 0 0 0 0,0 0 0 0 0,5 5 0 0 0,-1 3 0 0 0,-1-1 0 0 0,3-1 0 0 0,0-2 0 0 0,-3-1 0 0 0,-2-2 0 0 0,-4 0 0 0 0,5 4 0 0 0,0 3 0 0 0,4-2 0 0 0,6 6 0 0 0,0-1 0 0 0,-3-1 0 0 0,-5-3 0 0 0,-4-3 0 0 0,-2 5 0 0 0,-3 5 0 0 0,-2 1 0 0 0,6-2 0 0 0,13 2 0 0 0,3-1 0 0 0,-2-4 0 0 0,-5 4 0 0 0,-4-2 0 0 0,-10 8 0 0 0,-21 2 0 0 0,-26-3 0 0 0,-32-6 0 0 0,-26-4 0 0 0,-24-4 0 0 0,-18-2 0 0 0,-13-3 0 0 0,-13 0 0 0 0,-1-1 0 0 0,7 0 0 0 0,15 0 0 0 0,22 0 0 0 0,15 1 0 0 0,10 0 0 0 0,12-6 0 0 0,10-2 0 0 0,8 1 0 0 0,-1 1 0 0 0,-4 2 0 0 0,-6-4 0 0 0,-6-1 0 0 0,2 1 0 0 0,5 3 0 0 0,-1 1 0 0 0,3 1 0 0 0,10-3 0 0 0,5-2 0 0 0,4 1 0 0 0,0 1 0 0 0,1 3 0 0 0,-2 0 0 0 0,0 2 0 0 0,-7 1 0 0 0,-8 0 0 0 0,-7 0 0 0 0,-2 1 0 0 0,-1-1 0 0 0,-3 0 0 0 0,-4 0 0 0 0,5 0 0 0 0,5 0 0 0 0,7 0 0 0 0,5 0 0 0 0,4 0 0 0 0,2 0 0 0 0,2 6 0 0 0,-5 2 0 0 0,-7-1 0 0 0,-8-1 0 0 0,0 3 0 0 0,2 2 0 0 0,6-3 0 0 0,3-1 0 0 0,5-3 0 0 0,1-2 0 0 0,2 5 0 0 0,1 1 0 0 0,6 4 0 0 0,2 1 0 0 0,0-2 0 0 0,-2-3 0 0 0,-2-3 0 0 0,9-2 0 0 0,15-1 0 0 0,13 4 0 0 0,11 1 0 0 0,8 5 0 0 0,5 1 0 0 0,3-2 0 0 0,1-3 0 0 0,1-3 0 0 0,-2-2 0 0 0,1-2 0 0 0,-2 0 0 0 0,6 4 0 0 0,1 2 0 0 0,0 0 0 0 0,-2-2 0 0 0,-1-1 0 0 0,-2-2 0 0 0,-7-12 0 0 0,-9-10 0 0 0,-7-8 0 0 0,-6-4 0 0 0,-4-3 0 0 0,-3-1 0 0 0,-1 0 0 0 0,-1 0 0 0 0,1-4 0 0 0,-1-2 0 0 0,1 0 0 0 0,1 3 0 0 0,0 1 0 0 0,-6 8 0 0 0,-7 3 0 0 0,-8 0 0 0 0,-5 5 0 0 0,-4 6 0 0 0,-3 6 0 0 0,-2 5 0 0 0,0 3 0 0 0,0 1 0 0 0,1 2 0 0 0,-1 0 0 0 0,13 1 0 0 0,20-2 0 0 0,23-5 0 0 0,13-2 0 0 0,12 0 0 0 0,4 2 0 0 0,-1 1 0 0 0,-3 1 0 0 0,-3 2 0 0 0,-4 0 0 0 0,3 1 0 0 0,0 0 0 0 0,-1 6 0 0 0,-2 2 0 0 0,-3-1 0 0 0,0 5 0 0 0,-2 0 0 0 0,5-2 0 0 0,2-3 0 0 0,-1-2 0 0 0,-6-8 0 0 0,-10-10 0 0 0,-9-7 0 0 0,-7-6 0 0 0,-10 0 0 0 0,-11 6 0 0 0,-8 0 0 0 0,-7 4 0 0 0,-4 4 0 0 0,-3 4 0 0 0,0 4 0 0 0,-1 2 0 0 0,1 2 0 0 0,0 0 0 0 0,1 1 0 0 0,0 0 0 0 0,0 0 0 0 0,6 5 0 0 0,2 2 0 0 0,0-1 0 0 0,4 5 0 0 0,0 5 0 0 0,-1 1 0 0 0,-3-4 0 0 0,3 2 0 0 0,-1-1 0 0 0,-1-5 0 0 0,-2-2 0 0 0,-9-4 0 0 0,-3-2 0 0 0,5-1 0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25194 14241 16383 0 0,'0'-12'0'0'0,"-11"-20"0"0"0,-15-28 0 0 0,-15-20 0 0 0,-18-9 0 0 0,-9-6 0 0 0,0 2 0 0 0,7 6 0 0 0,2 11 0 0 0,11 13 0 0 0,2 12 0 0 0,4 3 0 0 0,3 10 0 0 0,8 5 0 0 0,9 9 0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22998 13916 16383 0 0,'5'0'0'0'0,"9"-6"0"0"0,17-1 0 0 0,16-1 0 0 0,12-3 0 0 0,11-1 0 0 0,18-3 0 0 0,11 0 0 0 0,-6-3 0 0 0,-8 2 0 0 0,-12 4 0 0 0,-7 3 0 0 0,-4-2 0 0 0,-6 1 0 0 0,-7 2 0 0 0,-1 2 0 0 0,3 3 0 0 0,-2 1 0 0 0,3 1 0 0 0,-2 1 0 0 0,2 1 0 0 0,3-1 0 0 0,-2 1 0 0 0,-4-1 0 0 0,1 0 0 0 0,3 0 0 0 0,-1 1 0 0 0,7-1 0 0 0,11 0 0 0 0,4 0 0 0 0,13 0 0 0 0,9 0 0 0 0,-7 0 0 0 0,-6 5 0 0 0,-7 3 0 0 0,-10-1 0 0 0,-5-1 0 0 0,-7-2 0 0 0,-8-1 0 0 0,-5 4 0 0 0,-4 1 0 0 0,-3-1 0 0 0,-1-2 0 0 0,-1 5 0 0 0,0 0 0 0 0,6 4 0 0 0,2 0 0 0 0,0-3 0 0 0,-1-3 0 0 0,-1 3 0 0 0,3-1 0 0 0,2-2 0 0 0,-2-2 0 0 0,-7 4 0 0 0,1-1 0 0 0,1-1 0 0 0,0-2 0 0 0,5-2 0 0 0,2 4 0 0 0,-7 6 0 0 0,2 7 0 0 0,5-1 0 0 0,2-3 0 0 0,-1-5 0 0 0,3-4 0 0 0,-1-4 0 0 0,-2-2 0 0 0,-3-2 0 0 0,3-1 0 0 0,-1 0 0 0 0,-1 0 0 0 0,-3 1 0 0 0,-2-1 0 0 0,-1 1 0 0 0,-14 0 0 0 0,-15 0 0 0 0,-14 5 0 0 0,-13 3 0 0 0,-8-1 0 0 0,-10 5 0 0 0,-5-1 0 0 0,-1 5 0 0 0,2-1 0 0 0,-4-4 0 0 0,0-2 0 0 0,3-4 0 0 0,3-2 0 0 0,2-2 0 0 0,8 5 0 0 0,3 1 0 0 0,1-1 0 0 0,-7 0 0 0 0,2 3 0 0 0,1 1 0 0 0,-6-2 0 0 0,-2-2 0 0 0,-7-2 0 0 0,-1-1 0 0 0,2-2 0 0 0,2-1 0 0 0,3 0 0 0 0,-3-1 0 0 0,-1 1 0 0 0,-4 0 0 0 0,1-1 0 0 0,-10 1 0 0 0,-6 0 0 0 0,-4 0 0 0 0,-8 0 0 0 0,-9 0 0 0 0,-12 0 0 0 0,-2 0 0 0 0,-1 0 0 0 0,-2 0 0 0 0,6 0 0 0 0,1 0 0 0 0,-1-6 0 0 0,-1-1 0 0 0,-1 0 0 0 0,-2-5 0 0 0,-7-5 0 0 0,-2-1 0 0 0,-7-2 0 0 0,0 2 0 0 0,2-2 0 0 0,14 3 0 0 0,13-1 0 0 0,15 2 0 0 0,8 3 0 0 0,8 5 0 0 0,3 3 0 0 0,-2-3 0 0 0,3 0 0 0 0,10 7 0 0 0,11 9 0 0 0,11 9 0 0 0,14 8 0 0 0,14 4 0 0 0,4 4 0 0 0,1 2 0 0 0,3-6 0 0 0,4-7 0 0 0,4-1 0 0 0,4-6 0 0 0,2-4 0 0 0,-5 2 0 0 0,0-2 0 0 0,0-3 0 0 0,1-2 0 0 0,2-3 0 0 0,1-1 0 0 0,2-2 0 0 0,0 0 0 0 0,1 0 0 0 0,-1-1 0 0 0,7 1 0 0 0,1-1 0 0 0,6 1 0 0 0,0 0 0 0 0,3 0 0 0 0,0 0 0 0 0,2 0 0 0 0,-8-6 0 0 0,-6-1 0 0 0,-3-1 0 0 0,-2 3 0 0 0,-1 1 0 0 0,0 1 0 0 0,0-4 0 0 0,0-1 0 0 0,1-5 0 0 0,0 0 0 0 0,0 2 0 0 0,6 3 0 0 0,13 2 0 0 0,4-2 0 0 0,4-1 0 0 0,2-4 0 0 0,3 0 0 0 0,7-4 0 0 0,8-4 0 0 0,8 1 0 0 0,6-1 0 0 0,4-3 0 0 0,3 2 0 0 0,-11 5 0 0 0,-9 6 0 0 0,-7 4 0 0 0,-10 4 0 0 0,-10 2 0 0 0,-9-4 0 0 0,-7-2 0 0 0,-3 1 0 0 0,-3 1 0 0 0,0 2 0 0 0,-1 0 0 0 0,-10 2 0 0 0,-16 1 0 0 0,-13 0 0 0 0,-17 0 0 0 0,-16 1 0 0 0,-18-1 0 0 0,-10 0 0 0 0,-11 0 0 0 0,-8 0 0 0 0,-1 0 0 0 0,-3 0 0 0 0,-2 0 0 0 0,4 0 0 0 0,-1 0 0 0 0,4 0 0 0 0,6 0 0 0 0,-1 0 0 0 0,8 0 0 0 0,-1 0 0 0 0,2 0 0 0 0,1 0 0 0 0,2 0 0 0 0,7 0 0 0 0,8 0 0 0 0,9 0 0 0 0,5 0 0 0 0,5 0 0 0 0,2 0 0 0 0,2 0 0 0 0,0 0 0 0 0,0 0 0 0 0,0 0 0 0 0,-6 0 0 0 0,-2 0 0 0 0,-1 0 0 0 0,2 0 0 0 0,2 0 0 0 0,0 0 0 0 0,-3 0 0 0 0,-2 0 0 0 0,1 0 0 0 0,2 0 0 0 0,8 0 0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22849 14086 16383 0 0,'6'0'0'0'0,"13"-5"0"0"0,15-3 0 0 0,7 1 0 0 0,2 1 0 0 0,17 2 0 0 0,27 1 0 0 0,49 2 0 0 0,36 0 0 0 0,40 7 0 0 0,30 2 0 0 0,24 5 0 0 0,13 1 0 0 0,10 3 0 0 0,1-1 0 0 0,-8 8 0 0 0,-13 6 0 0 0,-29-2 0 0 0,-38-6 0 0 0,-37-2 0 0 0,-41-3 0 0 0,-35-5 0 0 0,-27-4 0 0 0,-19-4 0 0 0,-11-3 0 0 0,1-1 0 0 0,6-6 0 0 0,7-3 0 0 0,8-4 0 0 0,0-2 0 0 0,-3-2 0 0 0,-16 1 0 0 0,-20 3 0 0 0,-18 4 0 0 0,-14 9 0 0 0,-16 5 0 0 0,-8 6 0 0 0,-2 3 0 0 0,0-2 0 0 0,2-3 0 0 0,2 3 0 0 0,2-1 0 0 0,1 4 0 0 0,2-1 0 0 0,1 3 0 0 0,-1-2 0 0 0,1-3 0 0 0,0-3 0 0 0,0-4 0 0 0,0-3 0 0 0,0-1 0 0 0,-1-1 0 0 0,-16 0 0 0 0,-18-1 0 0 0,-19-11 0 0 0,-47-21 0 0 0,-34-27 0 0 0,-45-27 0 0 0,-10-9 0 0 0,22 5 0 0 0,22 8 0 0 0,25 17 0 0 0,32 14 0 0 0,32 16 0 0 0,20 15 0 0 0,15 10 0 0 0,13 7 0 0 0,6 5 0 0 0,5 1 0 0 0,1 1 0 0 0,-5 0 0 0 0,-8-6 0 0 0,-3-3 0 0 0,-5 0 0 0 0,-4 0 0 0 0,-6 2 0 0 0,4 2 0 0 0,4 0 0 0 0,-5 2 0 0 0,1-1 0 0 0,5 2 0 0 0,6-1 0 0 0,4 0 0 0 0,5 0 0 0 0,1 1 0 0 0,3-1 0 0 0,0 0 0 0 0,-5 5 0 0 0,-2 3 0 0 0,0-1 0 0 0,2-1 0 0 0,0-2 0 0 0,-3 4 0 0 0,-7 1 0 0 0,-1-1 0 0 0,3-2 0 0 0,8 3 0 0 0,17 1 0 0 0,23 4 0 0 0,23 6 0 0 0,13 4 0 0 0,11-1 0 0 0,3-5 0 0 0,-2-5 0 0 0,-3-5 0 0 0,-4-4 0 0 0,1-3 0 0 0,0-1 0 0 0,-2-1 0 0 0,-3 0 0 0 0,-8 6 0 0 0,-3 2 0 0 0,-1-1 0 0 0,0 0 0 0 0,2-2 0 0 0,2-2 0 0 0,6 0 0 0 0,3-2 0 0 0,18 0 0 0 0,4 0 0 0 0,3 0 0 0 0,2 0 0 0 0,-5-1 0 0 0,-1-5 0 0 0,5-1 0 0 0,10-1 0 0 0,2 3 0 0 0,0 0 0 0 0,-2 3 0 0 0,2 1 0 0 0,1 0 0 0 0,-9 1 0 0 0,2 0 0 0 0,0 1 0 0 0,-8-1 0 0 0,-2 0 0 0 0,-6 0 0 0 0,-2 0 0 0 0,2 1 0 0 0,-3-1 0 0 0,7 0 0 0 0,-2 0 0 0 0,1 0 0 0 0,8 0 0 0 0,-3-1 0 0 0,-5 1 0 0 0,-8 0 0 0 0,-7 0 0 0 0,-5 0 0 0 0,-3 0 0 0 0,-3 0 0 0 0,0 0 0 0 0,-1 0 0 0 0,6 0 0 0 0,7 0 0 0 0,3 0 0 0 0,3 0 0 0 0,6 0 0 0 0,3 0 0 0 0,-2 0 0 0 0,-5 6 0 0 0,-6 2 0 0 0,-6 5 0 0 0,-4 0 0 0 0,-2-2 0 0 0,-2-2 0 0 0,0 2 0 0 0,-6 5 0 0 0,-20 1 0 0 0,-27 2 0 0 0,-27-2 0 0 0,-29-4 0 0 0,-13-4 0 0 0,-8-3 0 0 0,1 2 0 0 0,11 1 0 0 0,14-2 0 0 0,14-2 0 0 0,11-2 0 0 0,1-1 0 0 0,3-1 0 0 0,4-1 0 0 0,1 0 0 0 0,-4-1 0 0 0,-6 1 0 0 0,-1 0 0 0 0,-3-1 0 0 0,0 1 0 0 0,-1 0 0 0 0,-4 6 0 0 0,2 1 0 0 0,-13 1 0 0 0,0-2 0 0 0,-12-2 0 0 0,-4-2 0 0 0,-16 5 0 0 0,-8 1 0 0 0,-20 0 0 0 0,-6-3 0 0 0,8-1 0 0 0,-2-2 0 0 0,8-1 0 0 0,20 0 0 0 0,19-1 0 0 0,8-1 0 0 0,10 1 0 0 0,3 0 0 0 0,8-1 0 0 0,-1 1 0 0 0,4 0 0 0 0,5 0 0 0 0,3 0 0 0 0,3 0 0 0 0,2 0 0 0 0,1 0 0 0 0,1 6 0 0 0,6 7 0 0 0,2 2 0 0 0,0-2 0 0 0,3 3 0 0 0,6 4 0 0 0,0-2 0 0 0,-3-3 0 0 0,2 1 0 0 0,4 4 0 0 0,-2-2 0 0 0,1 2 0 0 0,10-2 0 0 0,10-5 0 0 0,11-4 0 0 0,7-4 0 0 0,6-2 0 0 0,3-3 0 0 0,2 6 0 0 0,1 1 0 0 0,-1-1 0 0 0,1-1 0 0 0,-2-2 0 0 0,0 0 0 0 0,0-2 0 0 0,0-1 0 0 0,-1 0 0 0 0,1 0 0 0 0,-1 0 0 0 0,1-1 0 0 0,-1 1 0 0 0,0 0 0 0 0,1 0 0 0 0,-1 0 0 0 0,12 0 0 0 0,4 0 0 0 0,-1 0 0 0 0,8 0 0 0 0,1 0 0 0 0,7 0 0 0 0,-1 0 0 0 0,-5 0 0 0 0,-8 0 0 0 0,-6 0 0 0 0,-5 0 0 0 0,2 0 0 0 0,0 0 0 0 0,-1 0 0 0 0,-2 0 0 0 0,-2 0 0 0 0,-1 0 0 0 0,-1 0 0 0 0,0 0 0 0 0,-1 0 0 0 0,0 0 0 0 0,0 0 0 0 0,1 0 0 0 0,-1 0 0 0 0,0 0 0 0 0,1 0 0 0 0,-1 0 0 0 0,0 0 0 0 0,1 0 0 0 0,-1 0 0 0 0,1 0 0 0 0,5 0 0 0 0,2 0 0 0 0,0 0 0 0 0,-2 0 0 0 0,-1 0 0 0 0,-2 0 0 0 0,-1 0 0 0 0,-7 0 0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22680 13856 16383 0 0,'6'0'0'0'0,"13"0"0"0"0,9 0 0 0 0,5 0 0 0 0,4 0 0 0 0,-6-5 0 0 0,10-3 0 0 0,3-5 0 0 0,6 0 0 0 0,-1-4 0 0 0,-2 1 0 0 0,-3-3 0 0 0,-4 3 0 0 0,-3 3 0 0 0,3-1 0 0 0,7-5 0 0 0,7 2 0 0 0,-7-2 0 0 0,-4 1 0 0 0,1 5 0 0 0,15 4 0 0 0,28 4 0 0 0,26 2 0 0 0,28 2 0 0 0,19 7 0 0 0,5 8 0 0 0,-3 8 0 0 0,0 5 0 0 0,-6-2 0 0 0,-5 1 0 0 0,-7 7 0 0 0,-10 4 0 0 0,-17 1 0 0 0,-17 0 0 0 0,-14-7 0 0 0,-15-3 0 0 0,-10-5 0 0 0,-2-2 0 0 0,-7-5 0 0 0,0 2 0 0 0,-4-3 0 0 0,2 2 0 0 0,-2-3 0 0 0,-3 4 0 0 0,-5-3 0 0 0,-2-3 0 0 0,-2-4 0 0 0,-2 2 0 0 0,-1 0 0 0 0,0-2 0 0 0,-1-2 0 0 0,1-3 0 0 0,0-1 0 0 0,0-1 0 0 0,-5 4 0 0 0,-2 2 0 0 0,0 0 0 0 0,2-1 0 0 0,1-3 0 0 0,2 0 0 0 0,1-2 0 0 0,1 5 0 0 0,0 2 0 0 0,1-1 0 0 0,0-2 0 0 0,0-1 0 0 0,-1 4 0 0 0,1 1 0 0 0,0-2 0 0 0,-1-1 0 0 0,1-2 0 0 0,-29-2 0 0 0,-21-1 0 0 0,-13-6 0 0 0,-8-3 0 0 0,-3 1 0 0 0,0 1 0 0 0,-11 1 0 0 0,-2 2 0 0 0,-3 2 0 0 0,-10 0 0 0 0,-5 1 0 0 0,-12 0 0 0 0,-11 1 0 0 0,1 5 0 0 0,-2 1 0 0 0,5 1 0 0 0,11-2 0 0 0,8-2 0 0 0,10-1 0 0 0,5-2 0 0 0,-1 5 0 0 0,0 2 0 0 0,-9-1 0 0 0,-10-2 0 0 0,-4-1 0 0 0,-4-2 0 0 0,0-1 0 0 0,2 0 0 0 0,0-1 0 0 0,1 0 0 0 0,3-1 0 0 0,4 1 0 0 0,-3 0 0 0 0,6 0 0 0 0,4-1 0 0 0,7 1 0 0 0,3 0 0 0 0,0 0 0 0 0,3 0 0 0 0,0 0 0 0 0,4 0 0 0 0,-2 0 0 0 0,-3 0 0 0 0,2 0 0 0 0,-1 0 0 0 0,3 0 0 0 0,-2 0 0 0 0,-8 0 0 0 0,0 0 0 0 0,-1 0 0 0 0,-1 0 0 0 0,4 0 0 0 0,7 0 0 0 0,6 0 0 0 0,6 0 0 0 0,9-5 0 0 0,4-9 0 0 0,-4-6 0 0 0,-9-1 0 0 0,-3-1 0 0 0,1-4 0 0 0,6-3 0 0 0,22-2 0 0 0,12-1 0 0 0,13 4 0 0 0,10 2 0 0 0,7 5 0 0 0,-1 0 0 0 0,1 5 0 0 0,6-8 0 0 0,4 1 0 0 0,0 5 0 0 0,1 4 0 0 0,-8 0 0 0 0,-2 2 0 0 0,-1-3 0 0 0,0 2 0 0 0,2 2 0 0 0,-5-2 0 0 0,-1 1 0 0 0,2 2 0 0 0,1 4 0 0 0,3 2 0 0 0,1 2 0 0 0,1 1 0 0 0,1 1 0 0 0,1 0 0 0 0,0 1 0 0 0,-1 0 0 0 0,1-1 0 0 0,0-5 0 0 0,0-3 0 0 0,-1 1 0 0 0,1 1 0 0 0,-1 2 0 0 0,1 2 0 0 0,-1 0 0 0 0,0 2 0 0 0,1 0 0 0 0,-1 0 0 0 0,1 0 0 0 0,-1 0 0 0 0,1 1 0 0 0,-1-1 0 0 0,1 0 0 0 0,-7 6 0 0 0,-18 7 0 0 0,-11 7 0 0 0,-11 1 0 0 0,-14 2 0 0 0,-9 8 0 0 0,-15 5 0 0 0,-16 8 0 0 0,-14 2 0 0 0,-9 4 0 0 0,-8 0 0 0 0,2-9 0 0 0,6-11 0 0 0,13-11 0 0 0,8-3 0 0 0,4-4 0 0 0,13 1 0 0 0,4-1 0 0 0,11 3 0 0 0,5-1 0 0 0,3-3 0 0 0,0-4 0 0 0,12-2 0 0 0,19-3 0 0 0,21-1 0 0 0,17-1 0 0 0,9 0 0 0 0,1-1 0 0 0,-2 0 0 0 0,-4 1 0 0 0,2 0 0 0 0,0-1 0 0 0,2 1 0 0 0,-1-5 0 0 0,-2-3 0 0 0,2 1 0 0 0,-7-5 0 0 0,-5 1 0 0 0,-2 1 0 0 0,-12 8 0 0 0,-16 17 0 0 0,-15 10 0 0 0,-10 8 0 0 0,-9 3 0 0 0,2 1 0 0 0,-1 0 0 0 0,-7-5 0 0 0,-9-4 0 0 0,-14-6 0 0 0,-14-7 0 0 0,-1-6 0 0 0,7-4 0 0 0,9-3 0 0 0,2-3 0 0 0,5 0 0 0 0,23 0 0 0 0,27 0 0 0 0,19 0 0 0 0,12 0 0 0 0,7 1 0 0 0,8-6 0 0 0,-4-8 0 0 0,-4 0 0 0 0,4 1 0 0 0,6 3 0 0 0,0 3 0 0 0,-2 3 0 0 0,-3 2 0 0 0,-3 2 0 0 0,-4 0 0 0 0,-1-5 0 0 0,-1-2 0 0 0,-1 0 0 0 0,0 2 0 0 0,0 1 0 0 0,0-4 0 0 0,0-1 0 0 0,0 1 0 0 0,0 3 0 0 0,1-5 0 0 0,-1 0 0 0 0,1 2 0 0 0,-1-4 0 0 0,1-5 0 0 0,-1 0 0 0 0,6 3 0 0 0,2-2 0 0 0,6 2 0 0 0,5-2 0 0 0,1 1 0 0 0,1-3 0 0 0,4 3 0 0 0,-2-3 0 0 0,0 3 0 0 0,2-3 0 0 0,-2 2 0 0 0,-6 4 0 0 0,0 4 0 0 0,-3 3 0 0 0,-3-3 0 0 0,2-6 0 0 0,-2-1 0 0 0,-7-3 0 0 0,1 1 0 0 0,-1-2 0 0 0,0 3 0 0 0,-1-3 0 0 0,-1 3 0 0 0,-12 3 0 0 0,-16 5 0 0 0,-26 3 0 0 0,-21 3 0 0 0,-21 7 0 0 0,-17 3 0 0 0,-12 0 0 0 0,-9 4 0 0 0,-3 0 0 0 0,-3-1 0 0 0,1-4 0 0 0,5 4 0 0 0,15-1 0 0 0,10 4 0 0 0,6 0 0 0 0,4-3 0 0 0,6-3 0 0 0,8-3 0 0 0,6-3 0 0 0,6-1 0 0 0,3-1 0 0 0,-4 0 0 0 0,5 5 0 0 0,-3 2 0 0 0,-2 0 0 0 0,1-2 0 0 0,1-1 0 0 0,1-1 0 0 0,-4-2 0 0 0,-2-1 0 0 0,1 0 0 0 0,2 0 0 0 0,1 0 0 0 0,-3 0 0 0 0,-1-1 0 0 0,1 1 0 0 0,1 0 0 0 0,3 0 0 0 0,1 0 0 0 0,2 0 0 0 0,0 0 0 0 0,12 0 0 0 0,16 0 0 0 0,13 0 0 0 0,13 0 0 0 0,8 0 0 0 0,4 0 0 0 0,4 0 0 0 0,0-6 0 0 0,0-1 0 0 0,0 0 0 0 0,5 1 0 0 0,1 2 0 0 0,5 1 0 0 0,12 2 0 0 0,7 0 0 0 0,9 1 0 0 0,15 0 0 0 0,9 1 0 0 0,10-1 0 0 0,10 0 0 0 0,7 0 0 0 0,-6 1 0 0 0,-7-1 0 0 0,-11 0 0 0 0,-17 5 0 0 0,-18 3 0 0 0,-2-1 0 0 0,-7-1 0 0 0,-3-2 0 0 0,-4-1 0 0 0,1-2 0 0 0,8 0 0 0 0,-1-1 0 0 0,8-1 0 0 0,9 1 0 0 0,2 0 0 0 0,-5-1 0 0 0,-10 1 0 0 0,-10 0 0 0 0,-14 0 0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24585 14044 16383 0 0,'6'0'0'0'0,"7"6"0"0"0,8 1 0 0 0,-1 6 0 0 0,3 1 0 0 0,3-3 0 0 0,2-3 0 0 0,3-2 0 0 0,1-3 0 0 0,2-2 0 0 0,0 0 0 0 0,0-2 0 0 0,0 1 0 0 0,0-1 0 0 0,-1 1 0 0 0,1-1 0 0 0,0 1 0 0 0,-1 0 0 0 0,6 0 0 0 0,2 0 0 0 0,0 0 0 0 0,-2 0 0 0 0,4 0 0 0 0,7 0 0 0 0,-1 0 0 0 0,21 0 0 0 0,15 0 0 0 0,28 0 0 0 0,5 0 0 0 0,0 0 0 0 0,-14 0 0 0 0,-19 0 0 0 0,-25 0 0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22934 13782 16383 0 0,'6'0'0'0'0,"7"0"0"0"0,8 0 0 0 0,5 0 0 0 0,10 0 0 0 0,10 0 0 0 0,3 0 0 0 0,-1 0 0 0 0,-3 6 0 0 0,2 2 0 0 0,10 5 0 0 0,7 0 0 0 0,10 4 0 0 0,3-1 0 0 0,-5-3 0 0 0,-4-4 0 0 0,-8-4 0 0 0,-8-2 0 0 0,-7-2 0 0 0,-6-1 0 0 0,-4 5 0 0 0,-2 2 0 0 0,-1 5 0 0 0,0 1 0 0 0,0-2 0 0 0,6-3 0 0 0,2 3 0 0 0,6 0 0 0 0,1-3 0 0 0,3-1 0 0 0,-1-4 0 0 0,-2-1 0 0 0,-5-1 0 0 0,-3-1 0 0 0,3 0 0 0 0,0-1 0 0 0,-1 1 0 0 0,-2 0 0 0 0,-2-1 0 0 0,-2 1 0 0 0,-1 0 0 0 0,0 0 0 0 0,-1 0 0 0 0,0 0 0 0 0,0 0 0 0 0,6 0 0 0 0,8 0 0 0 0,1 0 0 0 0,-2 0 0 0 0,-3 0 0 0 0,-2 0 0 0 0,-4 0 0 0 0,-2 0 0 0 0,-1 0 0 0 0,0 0 0 0 0,-1 0 0 0 0,-1 0 0 0 0,7 0 0 0 0,2 0 0 0 0,5 0 0 0 0,6 0 0 0 0,0 0 0 0 0,-3 0 0 0 0,-4 0 0 0 0,-4 0 0 0 0,-4 0 0 0 0,-2 0 0 0 0,-1 0 0 0 0,-1 0 0 0 0,0 0 0 0 0,-1 0 0 0 0,1 0 0 0 0,0 0 0 0 0,0 0 0 0 0,1 0 0 0 0,-1 0 0 0 0,0 0 0 0 0,1 0 0 0 0,-1 0 0 0 0,1 0 0 0 0,-1 0 0 0 0,1 0 0 0 0,-1 0 0 0 0,1 0 0 0 0,-1 0 0 0 0,1 0 0 0 0,-1 0 0 0 0,1 0 0 0 0,-1 0 0 0 0,1 0 0 0 0,-1 0 0 0 0,-5 6 0 0 0,-8 7 0 0 0,-7 8 0 0 0,-6 5 0 0 0,-9-1 0 0 0,-6 0 0 0 0,-5-3 0 0 0,-8-7 0 0 0,-5-4 0 0 0,-4 0 0 0 0,-3-1 0 0 0,-1-2 0 0 0,-1-3 0 0 0,1 4 0 0 0,-1 0 0 0 0,1-1 0 0 0,-6-3 0 0 0,-7-1 0 0 0,-1-2 0 0 0,1-1 0 0 0,4-1 0 0 0,3-6 0 0 0,2-2 0 0 0,3 1 0 0 0,1 1 0 0 0,1 1 0 0 0,0 2 0 0 0,0 2 0 0 0,0 0 0 0 0,0 1 0 0 0,-6 1 0 0 0,-2-7 0 0 0,-5-1 0 0 0,-1 0 0 0 0,2 2 0 0 0,4 1 0 0 0,2 1 0 0 0,2 2 0 0 0,2 0 0 0 0,-4 1 0 0 0,-2 0 0 0 0,1 1 0 0 0,1-1 0 0 0,2 0 0 0 0,1-5 0 0 0,2-3 0 0 0,0 1 0 0 0,0 1 0 0 0,-4 2 0 0 0,-3 2 0 0 0,-5 0 0 0 0,-1-4 0 0 0,-9-2 0 0 0,-7 1 0 0 0,3 2 0 0 0,-2 1 0 0 0,6 2 0 0 0,6 1 0 0 0,5 0 0 0 0,6 1 0 0 0,3-5 0 0 0,2-3 0 0 0,1 2 0 0 0,1 0 0 0 0,0 2 0 0 0,-1 2 0 0 0,6 6 0 0 0,2 3 0 0 0,-1 0 0 0 0,-2-1 0 0 0,-1-1 0 0 0,-2-2 0 0 0,-1-2 0 0 0,-1 0 0 0 0,-1-1 0 0 0,1 0 0 0 0,-1 0 0 0 0,0-1 0 0 0,0 1 0 0 0,1 0 0 0 0,-1 0 0 0 0,1 0 0 0 0,-1 0 0 0 0,1-1 0 0 0,-6 2 0 0 0,-14-1 0 0 0,-8 0 0 0 0,-6 0 0 0 0,3 0 0 0 0,12-6 0 0 0,15-7 0 0 0,14-8 0 0 0,17 1 0 0 0,14-3 0 0 0,13-3 0 0 0,7-3 0 0 0,0-1 0 0 0,0 3 0 0 0,1 7 0 0 0,-4 1 0 0 0,0 4 0 0 0,-6-2 0 0 0,1 3 0 0 0,-3-3 0 0 0,0 2 0 0 0,4 4 0 0 0,4 3 0 0 0,3 4 0 0 0,3 1 0 0 0,1 3 0 0 0,2 0 0 0 0,0 1 0 0 0,0-1 0 0 0,0 1 0 0 0,0 5 0 0 0,0 2 0 0 0,0-1 0 0 0,0-1 0 0 0,-1 4 0 0 0,0 0 0 0 0,1-1 0 0 0,-6 3 0 0 0,-8 5 0 0 0,10 6 0 0 0,11 10 0 0 0,5 5 0 0 0,-1-3 0 0 0,-1-9 0 0 0,-9-2 0 0 0,-4-6 0 0 0,-2-5 0 0 0,-1-6 0 0 0,2-3 0 0 0,-5 3 0 0 0,-1 0 0 0 0,1 5 0 0 0,2 0 0 0 0,2-1 0 0 0,2-4 0 0 0,2-2 0 0 0,0-2 0 0 0,0-2 0 0 0,-4 5 0 0 0,-3 1 0 0 0,0 0 0 0 0,2 4 0 0 0,2 0 0 0 0,1-1 0 0 0,1-3 0 0 0,1-3 0 0 0,-5 5 0 0 0,-2-1 0 0 0,-5 5 0 0 0,-7 6 0 0 0,-10 0 0 0 0,-18-4 0 0 0,-24-4 0 0 0,-11-4 0 0 0,-8-4 0 0 0,-18-1 0 0 0,-1-2 0 0 0,6 0 0 0 0,10-1 0 0 0,9 0 0 0 0,7 0 0 0 0,6 1 0 0 0,-2-1 0 0 0,0 1 0 0 0,1 0 0 0 0,2 0 0 0 0,1 0 0 0 0,1 0 0 0 0,1 0 0 0 0,0 0 0 0 0,1 0 0 0 0,0 0 0 0 0,0 0 0 0 0,-6 0 0 0 0,-2 0 0 0 0,-5 0 0 0 0,-1 0 0 0 0,2 0 0 0 0,3 0 0 0 0,3 0 0 0 0,3 0 0 0 0,1 0 0 0 0,1 0 0 0 0,1 0 0 0 0,0 0 0 0 0,0 0 0 0 0,0 0 0 0 0,0 0 0 0 0,0 0 0 0 0,0 0 0 0 0,-7 0 0 0 0,-1 0 0 0 0,1 0 0 0 0,0 0 0 0 0,3 0 0 0 0,1 0 0 0 0,1 0 0 0 0,1 0 0 0 0,6-5 0 0 0,2-3 0 0 0,6 1 0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22976 14257 16383 0 0,'12'-11'0'0'0,"9"-4"0"0"0,12 1 0 0 0,1-4 0 0 0,0 2 0 0 0,0 4 0 0 0,0 3 0 0 0,0 4 0 0 0,0-3 0 0 0,0-1 0 0 0,-1 2 0 0 0,1 2 0 0 0,-1 2 0 0 0,6 1 0 0 0,2 1 0 0 0,6-5 0 0 0,-1-1 0 0 0,11 0 0 0 0,17-4 0 0 0,13 0 0 0 0,9 1 0 0 0,6-3 0 0 0,8 1 0 0 0,7-3 0 0 0,14 0 0 0 0,6 4 0 0 0,-9 2 0 0 0,-14 4 0 0 0,-21 3 0 0 0,-15 1 0 0 0,-10 1 0 0 0,-10 0 0 0 0,-9 1 0 0 0,-8 0 0 0 0,-5-1 0 0 0,-2 1 0 0 0,-3-1 0 0 0,1 0 0 0 0,-1 0 0 0 0,1 0 0 0 0,1 0 0 0 0,-1 0 0 0 0,1 0 0 0 0,1 0 0 0 0,-1 0 0 0 0,1 0 0 0 0,-1 0 0 0 0,1 0 0 0 0,-1 0 0 0 0,1 0 0 0 0,-1 0 0 0 0,1 0 0 0 0,-1 0 0 0 0,1 0 0 0 0,-1 0 0 0 0,6 0 0 0 0,25 5 0 0 0,7 3 0 0 0,3-1 0 0 0,0 5 0 0 0,-7-1 0 0 0,-8-1 0 0 0,-16 3 0 0 0,-8-1 0 0 0,-5-2 0 0 0,-2-3 0 0 0,1-3 0 0 0,0-1 0 0 0,1-2 0 0 0,-4 4 0 0 0,-13 8 0 0 0,-30 1 0 0 0,-37 5 0 0 0,-30-2 0 0 0,-25-4 0 0 0,-27-3 0 0 0,-25-4 0 0 0,-8 3 0 0 0,8-1 0 0 0,14-1 0 0 0,21-1 0 0 0,20-3 0 0 0,23-1 0 0 0,8-1 0 0 0,5-1 0 0 0,4 0 0 0 0,1-1 0 0 0,-5 1 0 0 0,4-1 0 0 0,1 1 0 0 0,1 0 0 0 0,5 0 0 0 0,7 0 0 0 0,7-6 0 0 0,5-1 0 0 0,4-1 0 0 0,2 3 0 0 0,2 1 0 0 0,0 1 0 0 0,-1 2 0 0 0,1 0 0 0 0,-1 1 0 0 0,1 0 0 0 0,-2 1 0 0 0,1-1 0 0 0,0 0 0 0 0,-1 0 0 0 0,1 1 0 0 0,-1-1 0 0 0,0 0 0 0 0,1 0 0 0 0,0 0 0 0 0,-1 0 0 0 0,1 0 0 0 0,-1 0 0 0 0,1 0 0 0 0,-1 0 0 0 0,1 0 0 0 0,-1 0 0 0 0,1 0 0 0 0,-1 0 0 0 0,1 0 0 0 0,-1-6 0 0 0,1-2 0 0 0,-1 1 0 0 0,1 1 0 0 0,0 2 0 0 0,10-27 0 0 0,17-19 0 0 0,19-14 0 0 0,19-6 0 0 0,16 3 0 0 0,5 7 0 0 0,-1 8 0 0 0,-3 13 0 0 0,-4 13 0 0 0,-5 11 0 0 0,-3 8 0 0 0,-2 5 0 0 0,-1 3 0 0 0,-1 7 0 0 0,-1 2 0 0 0,1 17 0 0 0,17 20 0 0 0,11 8 0 0 0,-4 1 0 0 0,-7-10 0 0 0,-11-6 0 0 0,-13-5 0 0 0,-10-3 0 0 0,-9 0 0 0 0,-10-1 0 0 0,-11-5 0 0 0,-9 4 0 0 0,0 3 0 0 0,-2-5 0 0 0,-2-6 0 0 0,-3-2 0 0 0,4 2 0 0 0,1-3 0 0 0,-1-5 0 0 0,-2-5 0 0 0,-2-3 0 0 0,-1-4 0 0 0,-2 4 0 0 0,0 2 0 0 0,0-2 0 0 0,-1-1 0 0 0,6 4 0 0 0,1 0 0 0 0,1-1 0 0 0,-2-1 0 0 0,-1 2 0 0 0,-2 1 0 0 0,-1-2 0 0 0,-1 4 0 0 0,-1 0 0 0 0,1-3 0 0 0,-1-2 0 0 0,6-8 0 0 0,7-22 0 0 0,8-17 0 0 0,6-8 0 0 0,4-2 0 0 0,2 2 0 0 0,2 4 0 0 0,1 4 0 0 0,10-4 0 0 0,11 1 0 0 0,11 2 0 0 0,0 2 0 0 0,1 8 0 0 0,-1 9 0 0 0,0 8 0 0 0,6 7 0 0 0,1 10 0 0 0,6 4 0 0 0,-1 2 0 0 0,11-2 0 0 0,5-1 0 0 0,5-2 0 0 0,-4-7 0 0 0,-7-4 0 0 0,-13-5 0 0 0,-14-2 0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22955 14238 16383 0 0,'6'0'0'0'0,"7"0"0"0"0,8 0 0 0 0,5 0 0 0 0,4 0 0 0 0,3 0 0 0 0,2 0 0 0 0,5 0 0 0 0,14 0 0 0 0,3-6 0 0 0,9-1 0 0 0,5 0 0 0 0,-5 1 0 0 0,-7 2 0 0 0,-2 1 0 0 0,0 2 0 0 0,-4 0 0 0 0,-5 1 0 0 0,-5 0 0 0 0,-4 1 0 0 0,-3-1 0 0 0,-2 0 0 0 0,-1 1 0 0 0,5-1 0 0 0,2 0 0 0 0,0-6 0 0 0,-2-2 0 0 0,0 1 0 0 0,-3 1 0 0 0,11 2 0 0 0,4 2 0 0 0,3 0 0 0 0,0 2 0 0 0,-5 0 0 0 0,2 0 0 0 0,4 0 0 0 0,-3 1 0 0 0,3-1 0 0 0,-3 0 0 0 0,7 6 0 0 0,-1 1 0 0 0,2 1 0 0 0,-4-2 0 0 0,1-2 0 0 0,-5-2 0 0 0,2 0 0 0 0,2-2 0 0 0,4 6 0 0 0,3 1 0 0 0,-4 0 0 0 0,-5-1 0 0 0,-7-3 0 0 0,-5 0 0 0 0,2-2 0 0 0,-1 0 0 0 0,-1-1 0 0 0,-3-1 0 0 0,-2 1 0 0 0,-1 5 0 0 0,5 3 0 0 0,1-1 0 0 0,-1-2 0 0 0,-1-1 0 0 0,-2-1 0 0 0,-1-2 0 0 0,-2 0 0 0 0,6-1 0 0 0,1 5 0 0 0,-1 3 0 0 0,-1-1 0 0 0,-1-2 0 0 0,-2-1 0 0 0,-2-1 0 0 0,0-2 0 0 0,-6 5 0 0 0,-3 2 0 0 0,1-1 0 0 0,2-2 0 0 0,1-1 0 0 0,2-2 0 0 0,1 0 0 0 0,0-2 0 0 0,7 0 0 0 0,3 0 0 0 0,-1-1 0 0 0,-2 1 0 0 0,-12 0 0 0 0,-17 0 0 0 0,-16 0 0 0 0,-13-1 0 0 0,-8-4 0 0 0,-6-3 0 0 0,-3 1 0 0 0,0 1 0 0 0,-1 2 0 0 0,1 1 0 0 0,-5-4 0 0 0,-1-1 0 0 0,0 1 0 0 0,8-4 0 0 0,-1-1 0 0 0,-7 3 0 0 0,-8 2 0 0 0,0 3 0 0 0,-4 1 0 0 0,-3 2 0 0 0,1 1 0 0 0,0 0 0 0 0,-2 1 0 0 0,-4-1 0 0 0,5 1 0 0 0,-1-1 0 0 0,-1-6 0 0 0,4-1 0 0 0,5 0 0 0 0,5 1 0 0 0,6 2 0 0 0,2 1 0 0 0,3 2 0 0 0,1 0 0 0 0,1 1 0 0 0,-6 0 0 0 0,-2 1 0 0 0,-17-7 0 0 0,-11-7 0 0 0,-4-1 0 0 0,-13-5 0 0 0,-4 2 0 0 0,-3-3 0 0 0,2 3 0 0 0,11 4 0 0 0,13 4 0 0 0,13 3 0 0 0,8 4 0 0 0,8 1 0 0 0,3 1 0 0 0,2 1 0 0 0,1 0 0 0 0,0 0 0 0 0,0-1 0 0 0,-7 1 0 0 0,-8-1 0 0 0,-1 0 0 0 0,0 0 0 0 0,4 0 0 0 0,3 0 0 0 0,8-6 0 0 0,4-1 0 0 0,1-1 0 0 0,0 3 0 0 0,-8 0 0 0 0,3-3 0 0 0,-5-1 0 0 0,-2 1 0 0 0,1 3 0 0 0,0 1 0 0 0,1 1 0 0 0,2 2 0 0 0,0 1 0 0 0,7-5 0 0 0,2-3 0 0 0,0 2 0 0 0,-2 0 0 0 0,-1-4 0 0 0,-1 1 0 0 0,9 0 0 0 0,15 3 0 0 0,8-4 0 0 0,9 0 0 0 0,9 2 0 0 0,6 2 0 0 0,5 2 0 0 0,3 2 0 0 0,1 1 0 0 0,0 0 0 0 0,0 2 0 0 0,0-1 0 0 0,-1 1 0 0 0,0-1 0 0 0,0 0 0 0 0,0 0 0 0 0,-1 1 0 0 0,1-1 0 0 0,-7-6 0 0 0,-1-2 0 0 0,0 1 0 0 0,2 1 0 0 0,1 2 0 0 0,2 1 0 0 0,1 2 0 0 0,1 1 0 0 0,1 0 0 0 0,-1 0 0 0 0,1 0 0 0 0,0 0 0 0 0,0 1 0 0 0,5-1 0 0 0,2 0 0 0 0,0 0 0 0 0,-2 0 0 0 0,10 0 0 0 0,2 0 0 0 0,-2 0 0 0 0,-3 0 0 0 0,-4 0 0 0 0,2 0 0 0 0,-1 0 0 0 0,-1 0 0 0 0,-3 0 0 0 0,-2 0 0 0 0,-2 0 0 0 0,-1 0 0 0 0,0 0 0 0 0,-1 0 0 0 0,0 0 0 0 0,0 0 0 0 0,0 0 0 0 0,0 0 0 0 0,6 0 0 0 0,2 0 0 0 0,0 6 0 0 0,-2 1 0 0 0,-1 0 0 0 0,-2-1 0 0 0,-1-2 0 0 0,-1-1 0 0 0,5-2 0 0 0,2 0 0 0 0,5-1 0 0 0,0 0 0 0 0,-1-1 0 0 0,-4 1 0 0 0,4 0 0 0 0,-1 0 0 0 0,-2-1 0 0 0,3 1 0 0 0,-6 6 0 0 0,-3 2 0 0 0,-4-1 0 0 0,0-1 0 0 0,-6 4 0 0 0,-2 0 0 0 0,1-2 0 0 0,2-1 0 0 0,2-3 0 0 0,1-2 0 0 0,2-1 0 0 0,1-1 0 0 0,-5 6 0 0 0,-7 7 0 0 0,-8 7 0 0 0,-5 6 0 0 0,-16 9 0 0 0,-12 6 0 0 0,-9-5 0 0 0,1-3 0 0 0,0-1 0 0 0,-2-7 0 0 0,-1-6 0 0 0,0-8 0 0 0,-2-5 0 0 0,0-3 0 0 0,-7-3 0 0 0,-1 5 0 0 0,0 1 0 0 0,2 0 0 0 0,-5-2 0 0 0,-5 0 0 0 0,-1-2 0 0 0,-3-1 0 0 0,2-1 0 0 0,4 0 0 0 0,-1 0 0 0 0,1 5 0 0 0,-2 3 0 0 0,1-1 0 0 0,3-2 0 0 0,-2-1 0 0 0,2-1 0 0 0,2-2 0 0 0,-3 0 0 0 0,-5-1 0 0 0,1 0 0 0 0,3-1 0 0 0,3 1 0 0 0,5 0 0 0 0,-4 0 0 0 0,1 0 0 0 0,1-1 0 0 0,-3 1 0 0 0,-1 0 0 0 0,3 0 0 0 0,-4 0 0 0 0,1 0 0 0 0,-4 0 0 0 0,1 0 0 0 0,3 0 0 0 0,-8 0 0 0 0,-6 0 0 0 0,1 0 0 0 0,4 0 0 0 0,7 0 0 0 0,5 0 0 0 0,-2 0 0 0 0,-5 0 0 0 0,1 0 0 0 0,2 0 0 0 0,-2 0 0 0 0,-4 0 0 0 0,-5 0 0 0 0,2 0 0 0 0,10 6 0 0 0,7 2 0 0 0,4-1 0 0 0,2-1 0 0 0,2-2 0 0 0,-1-2 0 0 0,5 6 0 0 0,13 0 0 0 0,9 5 0 0 0,10 0 0 0 0,10-2 0 0 0,8-3 0 0 0,6-3 0 0 0,3-2 0 0 0,2-2 0 0 0,1 0 0 0 0,-1-2 0 0 0,0 1 0 0 0,0-1 0 0 0,-1 1 0 0 0,0-1 0 0 0,-6 7 0 0 0,-2 1 0 0 0,0 0 0 0 0,2-1 0 0 0,1-2 0 0 0,2-1 0 0 0,1-2 0 0 0,-5 5 0 0 0,-1 2 0 0 0,0-1 0 0 0,2-1 0 0 0,-4 3 0 0 0,6 1 0 0 0,2-2 0 0 0,8-1 0 0 0,3-3 0 0 0,0-2 0 0 0,-3-1 0 0 0,-1-1 0 0 0,-2 0 0 0 0,-2 0 0 0 0,5-1 0 0 0,1 1 0 0 0,0 0 0 0 0,-3-1 0 0 0,0 1 0 0 0,3 0 0 0 0,1 0 0 0 0,5 0 0 0 0,0 0 0 0 0,3 0 0 0 0,-1 0 0 0 0,-3 0 0 0 0,2 0 0 0 0,4 0 0 0 0,5 0 0 0 0,-2 0 0 0 0,1 0 0 0 0,3 0 0 0 0,-4 0 0 0 0,1 0 0 0 0,-3 0 0 0 0,-6 0 0 0 0,-5 0 0 0 0,2-5 0 0 0,0-3 0 0 0,2 1 0 0 0,1 1 0 0 0,2 2 0 0 0,0 1 0 0 0,-4 2 0 0 0,-3 0 0 0 0,-4 1 0 0 0,-1 1 0 0 0,-9-7 0 0 0,-2-1 0 0 0,0-6 0 0 0,1 0 0 0 0,1 2 0 0 0,3 3 0 0 0,1 2 0 0 0,0 3 0 0 0,-4-4 0 0 0,-2-1 0 0 0,1 1 0 0 0,-5-4 0 0 0,0 0 0 0 0,-4-4 0 0 0,-5-5 0 0 0,-4-5 0 0 0,-5-4 0 0 0,-7-2 0 0 0,-5-2 0 0 0,0-1 0 0 0,2-1 0 0 0,6 6 0 0 0,4 3 0 0 0,7 4 0 0 0,7 8 0 0 0,1-1 0 0 0,3-3 0 0 0,3-4 0 0 0,-3-4 0 0 0,-5-4 0 0 0,-5-2 0 0 0,-5-1 0 0 0,-3-1 0 0 0,-3 0 0 0 0,-2 0 0 0 0,1 0 0 0 0,-2 0 0 0 0,2-6 0 0 0,4-1 0 0 0,3-6 0 0 0,0 1 0 0 0,-1 1 0 0 0,-2 9 0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22765 13727 16383 0 0,'5'0'0'0'0,"31"11"0"0"0,27 10 0 0 0,18 1 0 0 0,8 2 0 0 0,-6-2 0 0 0,-11 0 0 0 0,-18-9 0 0 0,-7-7 0 0 0,0-4 0 0 0,4-3 0 0 0,-2-1 0 0 0,-3 0 0 0 0,-3 0 0 0 0,-5 1 0 0 0,4 0 0 0 0,0 0 0 0 0,-1 1 0 0 0,-2 0 0 0 0,3 0 0 0 0,7 0 0 0 0,6 0 0 0 0,-1 0 0 0 0,2 0 0 0 0,3 0 0 0 0,2 0 0 0 0,3 0 0 0 0,-4 0 0 0 0,11 0 0 0 0,4 0 0 0 0,6-5 0 0 0,-4-3 0 0 0,2 1 0 0 0,9 1 0 0 0,2 2 0 0 0,3 1 0 0 0,2 2 0 0 0,-3 1 0 0 0,-7 0 0 0 0,-5 0 0 0 0,0 0 0 0 0,-2 0 0 0 0,-9 1 0 0 0,-4-1 0 0 0,-8 0 0 0 0,3 0 0 0 0,15 0 0 0 0,17 0 0 0 0,22 6 0 0 0,19 1 0 0 0,10 6 0 0 0,-2 1 0 0 0,-8-3 0 0 0,7-3 0 0 0,-14-2 0 0 0,-22 3 0 0 0,-25 0 0 0 0,-18-2 0 0 0,-16-1 0 0 0,-8-3 0 0 0,-11 5 0 0 0,-10 6 0 0 0,-13 1 0 0 0,-14-2 0 0 0,-9 2 0 0 0,-2 5 0 0 0,-3-2 0 0 0,-9-3 0 0 0,-4-5 0 0 0,-1-4 0 0 0,0-2 0 0 0,-4-3 0 0 0,-7-1 0 0 0,0-1 0 0 0,-3 0 0 0 0,1 1 0 0 0,-1-1 0 0 0,3 1 0 0 0,-2-6 0 0 0,2-2 0 0 0,4 1 0 0 0,4 1 0 0 0,-2 2 0 0 0,-5 1 0 0 0,-5 2 0 0 0,-6 0 0 0 0,-3 1 0 0 0,3-5 0 0 0,1-2 0 0 0,4 0 0 0 0,-5 1 0 0 0,1 2 0 0 0,-11 2 0 0 0,-6-5 0 0 0,-7-1 0 0 0,-11 0 0 0 0,3 3 0 0 0,7 1 0 0 0,0 2 0 0 0,9 1 0 0 0,11 0 0 0 0,6 1 0 0 0,6 1 0 0 0,1-1 0 0 0,-2 0 0 0 0,2 1 0 0 0,-1-1 0 0 0,1 0 0 0 0,0 0 0 0 0,-10 0 0 0 0,-6 0 0 0 0,-2 0 0 0 0,4 0 0 0 0,3 0 0 0 0,5 0 0 0 0,1 0 0 0 0,5 0 0 0 0,5 0 0 0 0,-1 6 0 0 0,-15 1 0 0 0,-8 0 0 0 0,-16-1 0 0 0,2-2 0 0 0,9-1 0 0 0,12-2 0 0 0,10 0 0 0 0,10-1 0 0 0,5 0 0 0 0,10 5 0 0 0,-2 2 0 0 0,4 6 0 0 0,12 6 0 0 0,9 5 0 0 0,5 5 0 0 0,2 3 0 0 0,2 1 0 0 0,4 2 0 0 0,3-1 0 0 0,3-5 0 0 0,7-8 0 0 0,4-7 0 0 0,4-6 0 0 0,8-5 0 0 0,10-3 0 0 0,2-1 0 0 0,-1 0 0 0 0,-4-1 0 0 0,-3-4 0 0 0,-3-3 0 0 0,-2 1 0 0 0,-2 2 0 0 0,-1 2 0 0 0,0 1 0 0 0,0-4 0 0 0,0-1 0 0 0,0 1 0 0 0,0 1 0 0 0,0-3 0 0 0,6-1 0 0 0,8 2 0 0 0,7 2 0 0 0,0-4 0 0 0,2 0 0 0 0,4-4 0 0 0,-4 1 0 0 0,1 1 0 0 0,7 4 0 0 0,-1-2 0 0 0,5-1 0 0 0,9 3 0 0 0,-3-4 0 0 0,-4 1 0 0 0,-7 2 0 0 0,-8 2 0 0 0,-9 3 0 0 0,-6 2 0 0 0,1 1 0 0 0,6 1 0 0 0,6 0 0 0 0,5 1 0 0 0,4-1 0 0 0,-3 1 0 0 0,-5-1 0 0 0,-7 0 0 0 0,-5 0 0 0 0,1 0 0 0 0,6 0 0 0 0,-1 0 0 0 0,-3 0 0 0 0,3 0 0 0 0,4 0 0 0 0,5 0 0 0 0,-2 0 0 0 0,-4 0 0 0 0,-5 0 0 0 0,0 0 0 0 0,5 0 0 0 0,-1 6 0 0 0,2 1 0 0 0,4 1 0 0 0,-2-2 0 0 0,1-2 0 0 0,-3-2 0 0 0,-5 5 0 0 0,-10 7 0 0 0,-11 12 0 0 0,-11 8 0 0 0,-13-3 0 0 0,-12 0 0 0 0,-6 0 0 0 0,-4-5 0 0 0,-6-7 0 0 0,-9-1 0 0 0,-10-4 0 0 0,-3-4 0 0 0,1-4 0 0 0,2-2 0 0 0,4-3 0 0 0,3-1 0 0 0,2-1 0 0 0,-4 1 0 0 0,-1-1 0 0 0,1 0 0 0 0,1 1 0 0 0,2-1 0 0 0,-4 1 0 0 0,-1 0 0 0 0,1 0 0 0 0,2 0 0 0 0,-4 0 0 0 0,-1 0 0 0 0,3 0 0 0 0,1 0 0 0 0,3 0 0 0 0,1-5 0 0 0,-4-3 0 0 0,-7 1 0 0 0,-1 1 0 0 0,-4 2 0 0 0,1 1 0 0 0,4 2 0 0 0,-1 0 0 0 0,1 1 0 0 0,-3 1 0 0 0,3-1 0 0 0,2 0 0 0 0,-2 1 0 0 0,-5 4 0 0 0,2 3 0 0 0,3-1 0 0 0,3-1 0 0 0,-1-2 0 0 0,1-1 0 0 0,2-2 0 0 0,-3 0 0 0 0,-6-1 0 0 0,-4 0 0 0 0,-6-1 0 0 0,3 1 0 0 0,5 0 0 0 0,1 5 0 0 0,-3 3 0 0 0,3-1 0 0 0,-2-1 0 0 0,3-2 0 0 0,5-2 0 0 0,-2 0 0 0 0,-4-2 0 0 0,-4 0 0 0 0,1 0 0 0 0,5 0 0 0 0,5-1 0 0 0,4 1 0 0 0,4 0 0 0 0,2 0 0 0 0,8 0 0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23019 14105 16383 0 0,'5'0'0'0'0,"14"0"0"0"0,9 0 0 0 0,12 0 0 0 0,3 0 0 0 0,7 0 0 0 0,6 0 0 0 0,5-6 0 0 0,4-2 0 0 0,-5 1 0 0 0,-5 1 0 0 0,15-3 0 0 0,2-2 0 0 0,0 3 0 0 0,-6 1 0 0 0,2 3 0 0 0,-4 2 0 0 0,-2 1 0 0 0,-1 1 0 0 0,-4 0 0 0 0,-6 0 0 0 0,-6 1 0 0 0,-6-7 0 0 0,-3-1 0 0 0,-2 0 0 0 0,-1 1 0 0 0,-1 2 0 0 0,0 2 0 0 0,1 0 0 0 0,-1 2 0 0 0,1 0 0 0 0,6 0 0 0 0,8 0 0 0 0,12 1 0 0 0,9-7 0 0 0,-3-1 0 0 0,-6 0 0 0 0,-7 1 0 0 0,-8 2 0 0 0,-4 1 0 0 0,-4 2 0 0 0,-3 0 0 0 0,-1 1 0 0 0,0 1 0 0 0,6-1 0 0 0,2 0 0 0 0,0 0 0 0 0,-1 1 0 0 0,-2-1 0 0 0,-1 0 0 0 0,-1 0 0 0 0,5 0 0 0 0,1 0 0 0 0,5 0 0 0 0,0 0 0 0 0,5 0 0 0 0,9 0 0 0 0,13-6 0 0 0,-1-1 0 0 0,-7-1 0 0 0,-9 2 0 0 0,-3 2 0 0 0,-4 2 0 0 0,-5 0 0 0 0,-4 2 0 0 0,-4 0 0 0 0,-1 0 0 0 0,-2 0 0 0 0,-1 1 0 0 0,1-1 0 0 0,0 0 0 0 0,-1 0 0 0 0,1 6 0 0 0,0 2 0 0 0,-5 5 0 0 0,-8 6 0 0 0,-7 5 0 0 0,-5 5 0 0 0,-5 3 0 0 0,-9-4 0 0 0,-2-2 0 0 0,-6 2 0 0 0,-7 1 0 0 0,-10 1 0 0 0,-7-4 0 0 0,4-1 0 0 0,2-5 0 0 0,-5 0 0 0 0,-2-3 0 0 0,0-5 0 0 0,-5 1 0 0 0,0-1 0 0 0,-5 3 0 0 0,1-2 0 0 0,3 4 0 0 0,3-2 0 0 0,3-3 0 0 0,3-4 0 0 0,1-3 0 0 0,2-2 0 0 0,0-3 0 0 0,0 0 0 0 0,0 0 0 0 0,0-1 0 0 0,0 0 0 0 0,-6 1 0 0 0,-2-1 0 0 0,-5 1 0 0 0,-1 0 0 0 0,2 0 0 0 0,-8 0 0 0 0,5-6 0 0 0,4-1 0 0 0,5 0 0 0 0,3 1 0 0 0,-4 2 0 0 0,-1 1 0 0 0,1 2 0 0 0,2-5 0 0 0,1-2 0 0 0,2 1 0 0 0,1 2 0 0 0,0 1 0 0 0,0 1 0 0 0,1 2 0 0 0,0 1 0 0 0,0 0 0 0 0,0 0 0 0 0,-6 0 0 0 0,-8 1 0 0 0,-7-1 0 0 0,0 0 0 0 0,-2 0 0 0 0,-3 0 0 0 0,-3-5 0 0 0,3-3 0 0 0,1 1 0 0 0,-13 1 0 0 0,-6 2 0 0 0,-6 1 0 0 0,-1-4 0 0 0,8-1 0 0 0,6 1 0 0 0,9 1 0 0 0,9 3 0 0 0,8 0 0 0 0,5 2 0 0 0,4 1 0 0 0,3 0 0 0 0,0 0 0 0 0,0 1 0 0 0,0-1 0 0 0,0 0 0 0 0,0 0 0 0 0,-1 0 0 0 0,-1 0 0 0 0,1 0 0 0 0,5-5 0 0 0,8-14 0 0 0,7-9 0 0 0,6-6 0 0 0,3-2 0 0 0,10-1 0 0 0,2 0 0 0 0,6 6 0 0 0,7 3 0 0 0,5 7 0 0 0,4 6 0 0 0,8 0 0 0 0,3-3 0 0 0,6-4 0 0 0,2 2 0 0 0,-4-2 0 0 0,-2-3 0 0 0,-3 4 0 0 0,-9-2 0 0 0,-15 5 0 0 0,-16 4 0 0 0,-19-1 0 0 0,-13 2 0 0 0,-11 4 0 0 0,-11 3 0 0 0,-7 2 0 0 0,2 2 0 0 0,15 2 0 0 0,22 0 0 0 0,26 1 0 0 0,17 0 0 0 0,23-1 0 0 0,15 1 0 0 0,9-1 0 0 0,4 0 0 0 0,7 0 0 0 0,2 0 0 0 0,-8 0 0 0 0,-10 0 0 0 0,-10 0 0 0 0,-3 0 0 0 0,1 0 0 0 0,-2 0 0 0 0,2 0 0 0 0,-2 0 0 0 0,2 0 0 0 0,-2 0 0 0 0,3 0 0 0 0,8 6 0 0 0,1 7 0 0 0,0 2 0 0 0,3-2 0 0 0,-11 2 0 0 0,-8 0 0 0 0,-7-4 0 0 0,-3-3 0 0 0,-2-4 0 0 0,4 4 0 0 0,8 1 0 0 0,7-2 0 0 0,12-2 0 0 0,1 4 0 0 0,0 6 0 0 0,2 1 0 0 0,-12 3 0 0 0,-3-2 0 0 0,-6-3 0 0 0,-3-5 0 0 0,-11 3 0 0 0,-4-2 0 0 0,-1-2 0 0 0,0-2 0 0 0,1-2 0 0 0,8-3 0 0 0,3 0 0 0 0,1-1 0 0 0,4-1 0 0 0,7 1 0 0 0,0-1 0 0 0,-3 1 0 0 0,-4 0 0 0 0,2 0 0 0 0,5 0 0 0 0,-1 0 0 0 0,8 0 0 0 0,0 0 0 0 0,-4 0 0 0 0,-17 0 0 0 0,-21 0 0 0 0,-23 0 0 0 0,-18 0 0 0 0,-4 5 0 0 0,-8 3 0 0 0,-9 5 0 0 0,-9 0 0 0 0,-6 4 0 0 0,-9 5 0 0 0,1-2 0 0 0,0-4 0 0 0,8 1 0 0 0,1-2 0 0 0,1-4 0 0 0,-2-4 0 0 0,4-3 0 0 0,6-2 0 0 0,7-2 0 0 0,-8 0 0 0 0,1-1 0 0 0,2 1 0 0 0,-1-1 0 0 0,-4 0 0 0 0,-4 1 0 0 0,2 0 0 0 0,0 0 0 0 0,-3 6 0 0 0,3 1 0 0 0,12 0 0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25343 14073 16383 0 0,'-17'-5'0'0'0,"-12"-3"0"0"0,-17 1 0 0 0,-18 1 0 0 0,-4 2 0 0 0,-8-4 0 0 0,-8-7 0 0 0,5 0 0 0 0,5 2 0 0 0,3-3 0 0 0,2 2 0 0 0,7 3 0 0 0,4 4 0 0 0,5 2 0 0 0,6 3 0 0 0,-1 1 0 0 0,3 1 0 0 0,-20 1 0 0 0,-15 0 0 0 0,-1-1 0 0 0,9 1 0 0 0,10-1 0 0 0,10 0 0 0 0,9 0 0 0 0,5 0 0 0 0,4 0 0 0 0,2 0 0 0 0,0 6 0 0 0,6 7 0 0 0,2 2 0 0 0,5 4 0 0 0,0 10 0 0 0,-3 0 0 0 0,3 1 0 0 0,-2 1 0 0 0,-2-5 0 0 0,3-7 0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22892 14097 16383 0 0,'5'-6'0'0'0,"31"-13"0"0"0,27-9 0 0 0,13-5 0 0 0,11-9 0 0 0,13-3 0 0 0,7 1 0 0 0,-8 2 0 0 0,-6 8 0 0 0,-5 4 0 0 0,-14 8 0 0 0,-12 7 0 0 0,-12 6 0 0 0,-9 5 0 0 0,1 2 0 0 0,4 3 0 0 0,11 0 0 0 0,8 1 0 0 0,-2-1 0 0 0,0 0 0 0 0,-5 0 0 0 0,-1-1 0 0 0,-5 0 0 0 0,-5 0 0 0 0,1 6 0 0 0,-3 1 0 0 0,9 1 0 0 0,6-3 0 0 0,10 5 0 0 0,11 0 0 0 0,-4-1 0 0 0,-8-3 0 0 0,-6 4 0 0 0,-6 0 0 0 0,-9-2 0 0 0,-5-2 0 0 0,-6 4 0 0 0,3 0 0 0 0,6 3 0 0 0,1 1 0 0 0,4-3 0 0 0,4-3 0 0 0,-1-3 0 0 0,2 4 0 0 0,-4-1 0 0 0,2 0 0 0 0,-4-3 0 0 0,-4-2 0 0 0,-10 5 0 0 0,1 1 0 0 0,-1-2 0 0 0,-1 4 0 0 0,0 1 0 0 0,-1-3 0 0 0,0-2 0 0 0,5-3 0 0 0,8 4 0 0 0,7 1 0 0 0,-1-2 0 0 0,-2-1 0 0 0,-5-2 0 0 0,-5-2 0 0 0,-3-1 0 0 0,-2-1 0 0 0,-3 0 0 0 0,0-1 0 0 0,0-5 0 0 0,5-2 0 0 0,3-5 0 0 0,-13 0 0 0 0,-15 7 0 0 0,-17 5 0 0 0,-13 8 0 0 0,-3 15 0 0 0,-4 3 0 0 0,-4-2 0 0 0,3 0 0 0 0,0-4 0 0 0,4 2 0 0 0,0-5 0 0 0,-2-3 0 0 0,-2-5 0 0 0,-15-3 0 0 0,-18-3 0 0 0,-4-2 0 0 0,-3 0 0 0 0,10 4 0 0 0,8 3 0 0 0,6 0 0 0 0,5-2 0 0 0,-3-1 0 0 0,-6-2 0 0 0,-13-1 0 0 0,-13 0 0 0 0,-6-1 0 0 0,-2 0 0 0 0,2-1 0 0 0,8 1 0 0 0,4 0 0 0 0,8 0 0 0 0,2 0 0 0 0,5-1 0 0 0,10-4 0 0 0,2-3 0 0 0,0 1 0 0 0,2 1 0 0 0,1 2 0 0 0,7-4 0 0 0,2-1 0 0 0,-6 1 0 0 0,-3-3 0 0 0,-2-1 0 0 0,1 3 0 0 0,0 2 0 0 0,1 2 0 0 0,0 3 0 0 0,1 1 0 0 0,6-5 0 0 0,-4-1 0 0 0,4-6 0 0 0,-5 1 0 0 0,-2 1 0 0 0,4-3 0 0 0,-3 1 0 0 0,-8 3 0 0 0,-8 3 0 0 0,-7 2 0 0 0,-5 3 0 0 0,-3 1 0 0 0,-2 1 0 0 0,4 1 0 0 0,8-1 0 0 0,7 1 0 0 0,6-1 0 0 0,5 1 0 0 0,3-1 0 0 0,1 0 0 0 0,1 0 0 0 0,0 0 0 0 0,-1 0 0 0 0,1 0 0 0 0,-12 5 0 0 0,1 9 0 0 0,-3 6 0 0 0,1 1 0 0 0,8 7 0 0 0,21 6 0 0 0,19-4 0 0 0,10-1 0 0 0,7-6 0 0 0,7-6 0 0 0,4-6 0 0 0,-3 0 0 0 0,5-1 0 0 0,3-3 0 0 0,0-2 0 0 0,1-2 0 0 0,-1-2 0 0 0,4 0 0 0 0,14-2 0 0 0,14 1 0 0 0,12 0 0 0 0,5-1 0 0 0,-7 1 0 0 0,-11-6 0 0 0,-12-2 0 0 0,-8 1 0 0 0,-7 1 0 0 0,-5 2 0 0 0,-3 1 0 0 0,0 2 0 0 0,-1 1 0 0 0,0-6 0 0 0,1-2 0 0 0,1 2 0 0 0,0 0 0 0 0,-6-3 0 0 0,-1-1 0 0 0,0 1 0 0 0,2 3 0 0 0,1 2 0 0 0,2 1 0 0 0,2 2 0 0 0,0-5 0 0 0,0-1 0 0 0,1 0 0 0 0,0 2 0 0 0,5 1 0 0 0,2 2 0 0 0,0 1 0 0 0,-1 0 0 0 0,-3 1 0 0 0,5 0 0 0 0,6 1 0 0 0,1-1 0 0 0,-3 0 0 0 0,-3 0 0 0 0,-3 1 0 0 0,3-1 0 0 0,5 0 0 0 0,12 0 0 0 0,13 0 0 0 0,17 0 0 0 0,4 0 0 0 0,9 0 0 0 0,9 0 0 0 0,4-6 0 0 0,-7-2 0 0 0,0 1 0 0 0,-6 1 0 0 0,-16-4 0 0 0,-16 0 0 0 0,-15 2 0 0 0,-11 1 0 0 0,-19 3 0 0 0,-20 2 0 0 0,-16 1 0 0 0,-24 6 0 0 0,-11 9 0 0 0,-5 1 0 0 0,2-1 0 0 0,-4-4 0 0 0,3-3 0 0 0,8 3 0 0 0,7-1 0 0 0,2-1 0 0 0,2-2 0 0 0,0-3 0 0 0,-1-1 0 0 0,0-1 0 0 0,-7-1 0 0 0,-8 0 0 0 0,-2-1 0 0 0,-4 1 0 0 0,-5 0 0 0 0,2-1 0 0 0,-1 1 0 0 0,-3 0 0 0 0,-2 0 0 0 0,-3 0 0 0 0,-7 0 0 0 0,-8 0 0 0 0,3-6 0 0 0,3-1 0 0 0,3-6 0 0 0,7 0 0 0 0,9 1 0 0 0,8 4 0 0 0,0-3 0 0 0,3 0 0 0 0,2-3 0 0 0,3 0 0 0 0,-9-3 0 0 0,-2 2 0 0 0,1 3 0 0 0,3 3 0 0 0,4-2 0 0 0,3 1 0 0 0,2 2 0 0 0,2 2 0 0 0,0 3 0 0 0,1 1 0 0 0,6-4 0 0 0,2-2 0 0 0,-1 1 0 0 0,-1 2 0 0 0,-2 1 0 0 0,-2 2 0 0 0,-7 6 0 0 0,-2 4 0 0 0,-6-1 0 0 0,-7 5 0 0 0,0 0 0 0 0,-2 3 0 0 0,-3 0 0 0 0,2 3 0 0 0,0-2 0 0 0,-3-3 0 0 0,-2-5 0 0 0,4-2 0 0 0,0 2 0 0 0,3 0 0 0 0,6-1 0 0 0,6-1 0 0 0,9 3 0 0 0,5 0 0 0 0,1 5 0 0 0,6 5 0 0 0,6 5 0 0 0,11 11 0 0 0,7 4 0 0 0,8-5 0 0 0,19 4 0 0 0,11-4 0 0 0,9-3 0 0 0,2-7 0 0 0,-2-7 0 0 0,-4-6 0 0 0,-4-6 0 0 0,-3-3 0 0 0,-3-2 0 0 0,-2-1 0 0 0,-1-1 0 0 0,0 1 0 0 0,5 0 0 0 0,2 0 0 0 0,0 1 0 0 0,-1 0 0 0 0,-1-1 0 0 0,-2 1 0 0 0,-2 1 0 0 0,0-1 0 0 0,0 0 0 0 0,-1 0 0 0 0,0 0 0 0 0,-5-6 0 0 0,-2-1 0 0 0,0-1 0 0 0,-5 2 0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23076 13974 16383 0 0,'11'0'0'0'0,"16"0"0"0"0,14 6 0 0 0,11 2 0 0 0,-2 4 0 0 0,-5 2 0 0 0,-4-3 0 0 0,-3-2 0 0 0,-3-4 0 0 0,-1-2 0 0 0,-1-1 0 0 0,-1-2 0 0 0,7 0 0 0 0,12-1 0 0 0,22 0 0 0 0,26 1 0 0 0,30 0 0 0 0,33-1 0 0 0,30 1 0 0 0,15 6 0 0 0,1 1 0 0 0,-23 6 0 0 0,-26 1 0 0 0,-34-3 0 0 0,-33-3 0 0 0,-15-2 0 0 0,-15-3 0 0 0,-12-1 0 0 0,2-2 0 0 0,-2-1 0 0 0,8 1 0 0 0,0-1 0 0 0,6 1 0 0 0,16-1 0 0 0,11 1 0 0 0,-4 0 0 0 0,-12 6 0 0 0,-12 1 0 0 0,-11 1 0 0 0,-9-3 0 0 0,-12-6 0 0 0,-11-10 0 0 0,-4-2 0 0 0,-3-5 0 0 0,-5-6 0 0 0,2 3 0 0 0,5 3 0 0 0,11 12 0 0 0,8 12 0 0 0,3 4 0 0 0,-5 8 0 0 0,-42 11 0 0 0,-24 6 0 0 0,-25 4 0 0 0,-12 0 0 0 0,-1-1 0 0 0,1-6 0 0 0,1-9 0 0 0,7-9 0 0 0,8-6 0 0 0,-9-5 0 0 0,0-2 0 0 0,6-2 0 0 0,2-1 0 0 0,-8 0 0 0 0,2 1 0 0 0,6 0 0 0 0,0 0 0 0 0,-6 1 0 0 0,-10 0 0 0 0,-11-6 0 0 0,-1-2 0 0 0,-4 1 0 0 0,-5 1 0 0 0,3 2 0 0 0,5 2 0 0 0,0-5 0 0 0,9-1 0 0 0,6 1 0 0 0,9 1 0 0 0,3 2 0 0 0,1-4 0 0 0,4 0 0 0 0,5 0 0 0 0,0 2 0 0 0,2 2 0 0 0,-2 2 0 0 0,-5 1 0 0 0,-5 1 0 0 0,3 0 0 0 0,-2 0 0 0 0,4 1 0 0 0,-7-1 0 0 0,-4 0 0 0 0,3 0 0 0 0,7 1 0 0 0,5-1 0 0 0,7 0 0 0 0,4 0 0 0 0,9-6 0 0 0,9-7 0 0 0,8-8 0 0 0,7-11 0 0 0,8-12 0 0 0,17-9 0 0 0,9-2 0 0 0,1-3 0 0 0,0 3 0 0 0,7 5 0 0 0,-3 6 0 0 0,-1 4 0 0 0,-2 3 0 0 0,1 8 0 0 0,0 9 0 0 0,0 14 0 0 0,-4 13 0 0 0,-9 11 0 0 0,-6 9 0 0 0,-6 5 0 0 0,-4 2 0 0 0,-2 2 0 0 0,-2 1 0 0 0,-6 4 0 0 0,-13 8 0 0 0,-15-6 0 0 0,-41 3 0 0 0,-25-2 0 0 0,-6-8 0 0 0,3-5 0 0 0,8-7 0 0 0,15-8 0 0 0,15-7 0 0 0,14-4 0 0 0,9-4 0 0 0,7-1 0 0 0,9-8 0 0 0,9-12 0 0 0,14-9 0 0 0,13-12 0 0 0,16-9 0 0 0,10-2 0 0 0,4-4 0 0 0,8 2 0 0 0,0 10 0 0 0,-1 8 0 0 0,-3 8 0 0 0,-3 11 0 0 0,-3 7 0 0 0,-2 5 0 0 0,-6 10 0 0 0,-4 15 0 0 0,1 4 0 0 0,1 4 0 0 0,2 3 0 0 0,1-5 0 0 0,8 1 0 0 0,8 5 0 0 0,2 4 0 0 0,-1-4 0 0 0,-4-2 0 0 0,-8-1 0 0 0,-5-5 0 0 0,10-6 0 0 0,9-7 0 0 0,8-5 0 0 0,0-3 0 0 0,-4-3 0 0 0,0-6 0 0 0,-3-3 0 0 0,-5 0 0 0 0,-20-3 0 0 0,-27-12 0 0 0,-30-13 0 0 0,-21-6 0 0 0,-12-1 0 0 0,-2 7 0 0 0,6 21 0 0 0,13 18 0 0 0,14 16 0 0 0,8 15 0 0 0,8 8 0 0 0,7 3 0 0 0,-6 0 0 0 0,-6-9 0 0 0,1-3 0 0 0,-1-8 0 0 0,-3-8 0 0 0,-7-6 0 0 0,-17-5 0 0 0,-10-4 0 0 0,-7-1 0 0 0,-8-2 0 0 0,2 1 0 0 0,2-1 0 0 0,8 7 0 0 0,9 2 0 0 0,8 0 0 0 0,11 4 0 0 0,7 0 0 0 0,7 5 0 0 0,8 4 0 0 0,6 6 0 0 0,4 3 0 0 0,8-3 0 0 0,9-7 0 0 0,14-5 0 0 0,7-6 0 0 0,4-4 0 0 0,1-3 0 0 0,-1-1 0 0 0,-1-1 0 0 0,-2 0 0 0 0,5 0 0 0 0,1-6 0 0 0,-1-1 0 0 0,-2 0 0 0 0,-1 2 0 0 0,-3 2 0 0 0,0 2 0 0 0,-1 0 0 0 0,-1 2 0 0 0,0 0 0 0 0,0 0 0 0 0,-5-5 0 0 0,-2-2 0 0 0,0 0 0 0 0,1 1 0 0 0,2 2 0 0 0,2 1 0 0 0,1 2 0 0 0,1 1 0 0 0,1 0 0 0 0,0 0 0 0 0,-1-6 0 0 0,1-1 0 0 0,0 0 0 0 0,0 1 0 0 0,-1 2 0 0 0,1 2 0 0 0,-1 1 0 0 0,1 0 0 0 0,10 1 0 0 0,11 0 0 0 0,11 1 0 0 0,8-1 0 0 0,1 0 0 0 0,0 0 0 0 0,-2 0 0 0 0,-7 0 0 0 0,-4 1 0 0 0,-6-1 0 0 0,-8 0 0 0 0,-6-6 0 0 0,-4-2 0 0 0,-3 1 0 0 0,-2 1 0 0 0,-1 2 0 0 0,6 1 0 0 0,2 2 0 0 0,-1 1 0 0 0,6-6 0 0 0,0-1 0 0 0,-2 0 0 0 0,-3 1 0 0 0,-2 2 0 0 0,-7-4 0 0 0,-4-1 0 0 0,-1 2 0 0 0,2 1 0 0 0,1 2 0 0 0,1 2 0 0 0,2 1 0 0 0,0 0 0 0 0,2 1 0 0 0,-1-5 0 0 0,7-2 0 0 0,1 0 0 0 0,5 2 0 0 0,2 1 0 0 0,-4 1 0 0 0,-2 2 0 0 0,-3 0 0 0 0,-2 1 0 0 0,-8-5 0 0 0,-3-3 0 0 0,0 2 0 0 0,1 0 0 0 0,2 2 0 0 0,1 2 0 0 0,2 0 0 0 0,-5 7 0 0 0,-1 3 0 0 0,0 5 0 0 0,2 1 0 0 0,-4 3 0 0 0,-11-1 0 0 0,-21 3 0 0 0,-13-2 0 0 0,-9 1 0 0 0,-6-2 0 0 0,-1-3 0 0 0,-2-5 0 0 0,2-3 0 0 0,0-3 0 0 0,2-1 0 0 0,-5 4 0 0 0,-13 2 0 0 0,-9 0 0 0 0,-5-2 0 0 0,3-2 0 0 0,7 0 0 0 0,7 3 0 0 0,7 2 0 0 0,5 0 0 0 0,-3-3 0 0 0,0-1 0 0 0,2-2 0 0 0,6 0 0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22934 14076 16383 0 0,'0'6'0'0'0,"6"1"0"0"0,7 1 0 0 0,8-3 0 0 0,16-1 0 0 0,31-1 0 0 0,10-7 0 0 0,8-3 0 0 0,2 0 0 0 0,-10-5 0 0 0,-11 0 0 0 0,-1 2 0 0 0,-5 2 0 0 0,-2 3 0 0 0,6-3 0 0 0,-3-1 0 0 0,1-4 0 0 0,0 0 0 0 0,0 2 0 0 0,-3-2 0 0 0,-2 0 0 0 0,-5 3 0 0 0,6 3 0 0 0,10 3 0 0 0,5-4 0 0 0,6-1 0 0 0,13 2 0 0 0,13 2 0 0 0,0 1 0 0 0,-6 2 0 0 0,-16 1 0 0 0,-15 1 0 0 0,-14 0 0 0 0,-11 1 0 0 0,-7-1 0 0 0,-4-5 0 0 0,9-3 0 0 0,9 1 0 0 0,2 1 0 0 0,-3 2 0 0 0,-4 2 0 0 0,-4 0 0 0 0,-4 2 0 0 0,-2 0 0 0 0,-2 0 0 0 0,-1 0 0 0 0,0 1 0 0 0,5-1 0 0 0,2 0 0 0 0,1 0 0 0 0,-3 0 0 0 0,0 0 0 0 0,3 0 0 0 0,8 0 0 0 0,5 0 0 0 0,0 0 0 0 0,2 0 0 0 0,-3 0 0 0 0,7 0 0 0 0,-7 6 0 0 0,-6 2 0 0 0,-1 4 0 0 0,-13 8 0 0 0,-36 10 0 0 0,-33 1 0 0 0,-23 0 0 0 0,-6 1 0 0 0,-5-5 0 0 0,5-7 0 0 0,2-1 0 0 0,6-5 0 0 0,7-3 0 0 0,0 1 0 0 0,-8-1 0 0 0,-5-3 0 0 0,-10-2 0 0 0,-14 3 0 0 0,-5 0 0 0 0,-9-1 0 0 0,-4-2 0 0 0,10-2 0 0 0,9-2 0 0 0,14-1 0 0 0,14-1 0 0 0,5 0 0 0 0,6-1 0 0 0,-1 1 0 0 0,-9-1 0 0 0,-6 1 0 0 0,-4 0 0 0 0,-1 6 0 0 0,4 1 0 0 0,2 0 0 0 0,6-1 0 0 0,7-2 0 0 0,6-1 0 0 0,-1-2 0 0 0,-11 0 0 0 0,0-1 0 0 0,2 0 0 0 0,5-1 0 0 0,5 1 0 0 0,4 0 0 0 0,-9-6 0 0 0,5-8 0 0 0,3 0 0 0 0,3 1 0 0 0,2 3 0 0 0,7-8 0 0 0,8-2 0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23522 14154 16383 0 0,'-11'-5'0'0'0,"-21"-26"0"0"0,-5-12 0 0 0,-2-5 0 0 0,5 0 0 0 0,4-3 0 0 0,0-4 0 0 0,1 7 0 0 0,4 6 0 0 0,12 10 0 0 0,21 11 0 0 0,30 3 0 0 0,33 4 0 0 0,37 5 0 0 0,30 4 0 0 0,13 3 0 0 0,5 2 0 0 0,-14 0 0 0 0,-25 1 0 0 0,-26 0 0 0 0,-24 0 0 0 0,-28-1 0 0 0,-32 6 0 0 0,-58 13 0 0 0,-48 10 0 0 0,-42 4 0 0 0,-24 3 0 0 0,-20 13 0 0 0,-6 3 0 0 0,13-7 0 0 0,24-6 0 0 0,45-9 0 0 0,46-4 0 0 0,40-1 0 0 0,35 7 0 0 0,32 4 0 0 0,32 1 0 0 0,15-6 0 0 0,13-2 0 0 0,7 0 0 0 0,2-6 0 0 0,-13 0 0 0 0,-12-5 0 0 0,-10-5 0 0 0,-12-5 0 0 0,-6-3 0 0 0,-2-3 0 0 0,-5-2 0 0 0,-17 5 0 0 0,-21 1 0 0 0,-23 6 0 0 0,-29 1 0 0 0,-18-3 0 0 0,-18-2 0 0 0,-19-2 0 0 0,-10-3 0 0 0,0-2 0 0 0,17-6 0 0 0,41-9 0 0 0,50-12 0 0 0,48-9 0 0 0,30-3 0 0 0,25-1 0 0 0,16 6 0 0 0,4 3 0 0 0,-9 6 0 0 0,-13 8 0 0 0,-13 6 0 0 0,-18 6 0 0 0,-9 2 0 0 0,-6 2 0 0 0,-12-4 0 0 0,-15-8 0 0 0,-2-2 0 0 0,-1 2 0 0 0,1 3 0 0 0,0 3 0 0 0,6 2 0 0 0,7 2 0 0 0,3 2 0 0 0,4 0 0 0 0,16 0 0 0 0,14 1 0 0 0,32 0 0 0 0,9-1 0 0 0,5 0 0 0 0,-12 0 0 0 0,-10 0 0 0 0,-16 0 0 0 0,-13 0 0 0 0,-14 0 0 0 0,-6 0 0 0 0,-6 0 0 0 0,-8 0 0 0 0,-9 6 0 0 0,-7 2 0 0 0,0-1 0 0 0,5-1 0 0 0,3-2 0 0 0,8 4 0 0 0,1 1 0 0 0,0-1 0 0 0,-3-2 0 0 0,-2-3 0 0 0,-2 0 0 0 0,-2-2 0 0 0,-1-7 0 0 0,-1-1 0 0 0,-5-7 0 0 0,-14 1 0 0 0,-15 1 0 0 0,-12 3 0 0 0,-5 9 0 0 0,-5 5 0 0 0,-4 0 0 0 0,-3 1 0 0 0,-7 4 0 0 0,-10 1 0 0 0,-2-2 0 0 0,1-2 0 0 0,4-3 0 0 0,3-1 0 0 0,3-2 0 0 0,8 5 0 0 0,4 1 0 0 0,0 0 0 0 0,-1-1 0 0 0,-8-3 0 0 0,-3 0 0 0 0,0-2 0 0 0,-1-1 0 0 0,2 0 0 0 0,1 0 0 0 0,0 0 0 0 0,8-1 0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8T09:06:41.75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23040 14155 16383 0 0,'11'0'0'0'0,"16"0"0"0"0,19 0 0 0 0,15 0 0 0 0,12 0 0 0 0,7-6 0 0 0,11-2 0 0 0,-3 1 0 0 0,5-4 0 0 0,5-1 0 0 0,14-4 0 0 0,10 2 0 0 0,13-4 0 0 0,7 2 0 0 0,-4 4 0 0 0,-14 3 0 0 0,-12 4 0 0 0,-12 2 0 0 0,-1 2 0 0 0,-1-4 0 0 0,7-2 0 0 0,-4 0 0 0 0,-2-3 0 0 0,5-2 0 0 0,-3 3 0 0 0,-3-4 0 0 0,0 1 0 0 0,-6 2 0 0 0,-1 4 0 0 0,-5 1 0 0 0,-11 3 0 0 0,-7 1 0 0 0,-10 1 0 0 0,-8 0 0 0 0,-2 1 0 0 0,-4-1 0 0 0,-2 1 0 0 0,-4-1 0 0 0,3 0 0 0 0,1 0 0 0 0,-13 0 0 0 0,-22 6 0 0 0,-19 2 0 0 0,-7 5 0 0 0,-5 0 0 0 0,-11-2 0 0 0,-5 3 0 0 0,-1-1 0 0 0,-5 3 0 0 0,-1 5 0 0 0,-3 4 0 0 0,-11 3 0 0 0,-17-2 0 0 0,-13-1 0 0 0,-13-4 0 0 0,-12 0 0 0 0,-15-4 0 0 0,-2-4 0 0 0,-1 1 0 0 0,10-2 0 0 0,10-3 0 0 0,7-3 0 0 0,16-2 0 0 0,18-3 0 0 0,10 5 0 0 0,10 2 0 0 0,2-2 0 0 0,5 0 0 0 0,4-3 0 0 0,3-1 0 0 0,4 5 0 0 0,1 1 0 0 0,0-1 0 0 0,2-1 0 0 0,-1-2 0 0 0,0-2 0 0 0,1-1 0 0 0,-1-1 0 0 0,-1-5 0 0 0,1-3 0 0 0,5-5 0 0 0,2-1 0 0 0,0 2 0 0 0,4-2 0 0 0,0 1 0 0 0,-7-3 0 0 0,-5-10 0 0 0,-13-18 0 0 0,-5-7 0 0 0,-5-6 0 0 0,2 0 0 0 0,4 11 0 0 0,6 13 0 0 0,4 6 0 0 0,4 8 0 0 0,-4 7 0 0 0,0 5 0 0 0,1 5 0 0 0,-4 2 0 0 0,0 1 0 0 0,13 0 0 0 0,18 1 0 0 0,16-1 0 0 0,13 0 0 0 0,11-6 0 0 0,11-8 0 0 0,16-8 0 0 0,22-5 0 0 0,4 1 0 0 0,11 0 0 0 0,7 3 0 0 0,-2 6 0 0 0,6 6 0 0 0,2 4 0 0 0,-10 4 0 0 0,-16 1 0 0 0,-16 2 0 0 0,-12 0 0 0 0,-9 0 0 0 0,-12 5 0 0 0,-22 8 0 0 0,-17 7 0 0 0,-20 6 0 0 0,-3 3 0 0 0,-3-2 0 0 0,0-7 0 0 0,0-7 0 0 0,6 1 0 0 0,-4-4 0 0 0,0 4 0 0 0,-7-2 0 0 0,-2-3 0 0 0,6 3 0 0 0,-1-2 0 0 0,-7 5 0 0 0,6 3 0 0 0,-4 6 0 0 0,2 3 0 0 0,1 3 0 0 0,1-3 0 0 0,3-2 0 0 0,6 1 0 0 0,4-4 0 0 0,5 0 0 0 0,2-5 0 0 0,2 1 0 0 0,6 3 0 0 0,-2-2 0 0 0,-4 0 0 0 0,1 4 0 0 0,3 2 0 0 0,-2-2 0 0 0,-5 0 0 0 0,3 1 0 0 0,-3-3 0 0 0,2 0 0 0 0,5 3 0 0 0,-2 2 0 0 0,-4-4 0 0 0,2 1 0 0 0,9-5 0 0 0,12-4 0 0 0,16-1 0 0 0,11-1 0 0 0,11-4 0 0 0,4-2 0 0 0,18-4 0 0 0,20-1 0 0 0,18-8 0 0 0,10-2 0 0 0,8-5 0 0 0,0-7 0 0 0,4 1 0 0 0,-9-3 0 0 0,-7-3 0 0 0,-4 3 0 0 0,-3-1 0 0 0,-13 4 0 0 0,-10-1 0 0 0,-13 3 0 0 0,-11 5 0 0 0,-10 4 0 0 0,-6 3 0 0 0,-4 3 0 0 0,-3 2 0 0 0,0-5 0 0 0,12-2 0 0 0,4 1 0 0 0,-7-5 0 0 0,3 0 0 0 0,4-4 0 0 0,0-6 0 0 0,4 2 0 0 0,4-2 0 0 0,5-4 0 0 0,3 4 0 0 0,-10-2 0 0 0,-1 4 0 0 0,-5 0 0 0 0,2 2 0 0 0,3 4 0 0 0,5 5 0 0 0,-2 4 0 0 0,1 2 0 0 0,-3-4 0 0 0,-6-2 0 0 0,-4 2 0 0 0,-4 1 0 0 0,-3 2 0 0 0,-2 1 0 0 0,-1 1 0 0 0,0 0 0 0 0,-1 1 0 0 0,1 1 0 0 0,0-1 0 0 0,0 0 0 0 0,0 0 0 0 0,-5 6 0 0 0,-14 8 0 0 0,-20 12 0 0 0,-20 8 0 0 0,-24 9 0 0 0,-19 3 0 0 0,-10 0 0 0 0,-3-3 0 0 0,1-8 0 0 0,9-5 0 0 0,11-7 0 0 0,4-8 0 0 0,7 0 0 0 0,5-3 0 0 0,0-4 0 0 0,7 3 0 0 0,4-1 0 0 0,-3-1 0 0 0,-1-4 0 0 0,0-1 0 0 0,-5-2 0 0 0,0-1 0 0 0,-5-1 0 0 0,0-1 0 0 0,3 1 0 0 0,3 0 0 0 0,3-1 0 0 0,3 1 0 0 0,-4 0 0 0 0,-2 0 0 0 0,-4 0 0 0 0,0 0 0 0 0,2 0 0 0 0,-3 0 0 0 0,-5 0 0 0 0,-5 0 0 0 0,2 0 0 0 0,4 0 0 0 0,-12 0 0 0 0,-6 0 0 0 0,-3 0 0 0 0,5 0 0 0 0,8 0 0 0 0,-3 0 0 0 0,4 0 0 0 0,-1-6 0 0 0,6-2 0 0 0,4 1 0 0 0,6 1 0 0 0,5 2 0 0 0,2 2 0 0 0,2 0 0 0 0,2 2 0 0 0,5-6 0 0 0,-4-1 0 0 0,-2 0 0 0 0,-1 1 0 0 0,0 2 0 0 0,-1 2 0 0 0,0 1 0 0 0,1 0 0 0 0,6-4 0 0 0,1-3 0 0 0,1 1 0 0 0,4 2 0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23082 14400 16383 0 0,'6'0'0'0'0,"7"0"0"0"0,8 0 0 0 0,5 0 0 0 0,4 0 0 0 0,3 0 0 0 0,2 5 0 0 0,0 3 0 0 0,5-1 0 0 0,3-1 0 0 0,-2-2 0 0 0,5-1 0 0 0,-1-2 0 0 0,-1 0 0 0 0,-4-1 0 0 0,-2-1 0 0 0,4 1 0 0 0,0 0 0 0 0,-1-1 0 0 0,-2 7 0 0 0,-2 1 0 0 0,-2 1 0 0 0,0-3 0 0 0,-1-1 0 0 0,-1-1 0 0 0,0-2 0 0 0,0 0 0 0 0,0-1 0 0 0,0 0 0 0 0,1-1 0 0 0,-1 1 0 0 0,0 0 0 0 0,1 0 0 0 0,-1 0 0 0 0,1 0 0 0 0,-1-1 0 0 0,6 1 0 0 0,3 0 0 0 0,4 1 0 0 0,1-1 0 0 0,3 0 0 0 0,0 0 0 0 0,-4 0 0 0 0,2 0 0 0 0,-2 0 0 0 0,4 0 0 0 0,-2 0 0 0 0,-4 0 0 0 0,3 0 0 0 0,-1 0 0 0 0,3 0 0 0 0,-1 0 0 0 0,-4 0 0 0 0,3 0 0 0 0,-1 0 0 0 0,3 0 0 0 0,-1 0 0 0 0,-3 0 0 0 0,-4 0 0 0 0,9-6 0 0 0,1-2 0 0 0,3-5 0 0 0,-1 0 0 0 0,-5 2 0 0 0,-4 2 0 0 0,1 4 0 0 0,-6-4 0 0 0,1 0 0 0 0,-1-4 0 0 0,-1 0 0 0 0,-1 2 0 0 0,-1 3 0 0 0,-2-3 0 0 0,0-5 0 0 0,-6-5 0 0 0,-2 0 0 0 0,0-7 0 0 0,1 1 0 0 0,2-7 0 0 0,2-2 0 0 0,1-2 0 0 0,-5 1 0 0 0,-1 1 0 0 0,0 0 0 0 0,2 7 0 0 0,-4 2 0 0 0,-6 0 0 0 0,0 5 0 0 0,-4 1 0 0 0,-4-3 0 0 0,3 4 0 0 0,-2-1 0 0 0,-3-3 0 0 0,-2-2 0 0 0,4 2 0 0 0,-1 1 0 0 0,5-3 0 0 0,-1 4 0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08T09:06:41.75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1111 2805 16383 0 0,'0'0'0'0'0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16351 7292 16383 0 0,'0'0'0'0'0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23107 13964 16383 0 0,'0'5'0'0'0,"17"3"0"0"0,17-1 0 0 0,26-1 0 0 0,19-2 0 0 0,8-1 0 0 0,6-2 0 0 0,16 5 0 0 0,6 2 0 0 0,-11-1 0 0 0,-11-2 0 0 0,-16-1 0 0 0,-15-2 0 0 0,-13 0 0 0 0,-9-2 0 0 0,0 0 0 0 0,5 0 0 0 0,-5-6 0 0 0,7-2 0 0 0,1-5 0 0 0,-1-1 0 0 0,8 3 0 0 0,7 2 0 0 0,3-2 0 0 0,-3 0 0 0 0,4-3 0 0 0,3 0 0 0 0,7-2 0 0 0,2 0 0 0 0,4 4 0 0 0,6 4 0 0 0,-1 3 0 0 0,-4 2 0 0 0,-11 2 0 0 0,-11 1 0 0 0,-10 1 0 0 0,-9-1 0 0 0,-6 1 0 0 0,-2 0 0 0 0,3-1 0 0 0,8 0 0 0 0,1 0 0 0 0,10 0 0 0 0,7 0 0 0 0,-2 0 0 0 0,1 0 0 0 0,-5 0 0 0 0,-1 0 0 0 0,-10 6 0 0 0,-12 7 0 0 0,-7 2 0 0 0,3 4 0 0 0,3-2 0 0 0,-4 3 0 0 0,-2 3 0 0 0,0-2 0 0 0,2 1 0 0 0,7-4 0 0 0,3-4 0 0 0,-17-5 0 0 0,-23 2 0 0 0,-28-1 0 0 0,-21-2 0 0 0,-8-3 0 0 0,1-2 0 0 0,4-1 0 0 0,5-1 0 0 0,6-1 0 0 0,3-1 0 0 0,4 1 0 0 0,1-1 0 0 0,1 1 0 0 0,1 0 0 0 0,-1 0 0 0 0,1-1 0 0 0,-1 1 0 0 0,0 0 0 0 0,0 0 0 0 0,-1 0 0 0 0,1 1 0 0 0,-6-1 0 0 0,-2 0 0 0 0,0 0 0 0 0,2 0 0 0 0,1 0 0 0 0,-4 0 0 0 0,0 0 0 0 0,-5 0 0 0 0,-6 0 0 0 0,1 0 0 0 0,-2 0 0 0 0,-4 0 0 0 0,3 0 0 0 0,4 0 0 0 0,7 0 0 0 0,-3 0 0 0 0,-3 0 0 0 0,-5 0 0 0 0,2 0 0 0 0,-3 0 0 0 0,-2 0 0 0 0,-3 0 0 0 0,3 0 0 0 0,0 0 0 0 0,5 0 0 0 0,5 0 0 0 0,-1 0 0 0 0,3 0 0 0 0,3 0 0 0 0,-2 0 0 0 0,0 0 0 0 0,-3 0 0 0 0,1 0 0 0 0,3 0 0 0 0,-3 0 0 0 0,-5 0 0 0 0,-4-6 0 0 0,-5-2 0 0 0,3 1 0 0 0,5 1 0 0 0,6 2 0 0 0,6 2 0 0 0,3 0 0 0 0,4 2 0 0 0,0-6 0 0 0,2-1 0 0 0,0 0 0 0 0,-1 1 0 0 0,1 2 0 0 0,4-4 0 0 0,9-6 0 0 0,6-7 0 0 0,6-11 0 0 0,4-6 0 0 0,2-2 0 0 0,2 0 0 0 0,0 2 0 0 0,7 6 0 0 0,12 9 0 0 0,9 9 0 0 0,5 6 0 0 0,2 5 0 0 0,1 3 0 0 0,0 1 0 0 0,0 1 0 0 0,-2-1 0 0 0,0 1 0 0 0,4-1 0 0 0,8-1 0 0 0,-4 6 0 0 0,-4 2 0 0 0,-3-1 0 0 0,-2-1 0 0 0,-1-2 0 0 0,0-1 0 0 0,-1-2 0 0 0,1-1 0 0 0,0 0 0 0 0,0 0 0 0 0,0 0 0 0 0,-5 5 0 0 0,-2 2 0 0 0,0 1 0 0 0,2-3 0 0 0,1-1 0 0 0,8-1 0 0 0,8 4 0 0 0,3 1 0 0 0,4-1 0 0 0,5-1 0 0 0,10 3 0 0 0,-2 1 0 0 0,-5 4 0 0 0,-7 0 0 0 0,-2-3 0 0 0,-3-3 0 0 0,1-3 0 0 0,-2 4 0 0 0,-3 0 0 0 0,-4-2 0 0 0,-2 4 0 0 0,-3 0 0 0 0,-1 4 0 0 0,5-1 0 0 0,2-2 0 0 0,4 2 0 0 0,7-2 0 0 0,0-2 0 0 0,-3-3 0 0 0,-4-3 0 0 0,-5-1 0 0 0,-2-3 0 0 0,2 0 0 0 0,2 0 0 0 0,-2-1 0 0 0,-2 1 0 0 0,-1-1 0 0 0,4 1 0 0 0,1 0 0 0 0,5 0 0 0 0,-1 0 0 0 0,5-6 0 0 0,-2-2 0 0 0,-4-5 0 0 0,-2 0 0 0 0,-5 2 0 0 0,-1 2 0 0 0,3 4 0 0 0,1 2 0 0 0,-1 1 0 0 0,-1 2 0 0 0,3 0 0 0 0,1 1 0 0 0,-1-1 0 0 0,-2 1 0 0 0,-9 5 0 0 0,-3 2 0 0 0,-6 5 0 0 0,-7 6 0 0 0,-7 6 0 0 0,-9 4 0 0 0,-17 2 0 0 0,-10 3 0 0 0,-7-6 0 0 0,-8-6 0 0 0,2-2 0 0 0,4-5 0 0 0,1-4 0 0 0,2-4 0 0 0,1-4 0 0 0,0-1 0 0 0,0-3 0 0 0,-6 1 0 0 0,-1-1 0 0 0,-1 0 0 0 0,-3 0 0 0 0,-1 1 0 0 0,-4-1 0 0 0,1 1 0 0 0,2 0 0 0 0,-1 0 0 0 0,0 6 0 0 0,-8 2 0 0 0,0-1 0 0 0,-9-1 0 0 0,2-2 0 0 0,5-2 0 0 0,7 0 0 0 0,0-2 0 0 0,-2 6 0 0 0,2 1 0 0 0,-3 6 0 0 0,3 0 0 0 0,4-2 0 0 0,4-3 0 0 0,4-2 0 0 0,2-3 0 0 0,-4-2 0 0 0,-1 5 0 0 0,1 1 0 0 0,-4 0 0 0 0,0-2 0 0 0,1 5 0 0 0,3-1 0 0 0,-4 0 0 0 0,-5-3 0 0 0,-6-2 0 0 0,-5 4 0 0 0,-9 1 0 0 0,-11-2 0 0 0,4-1 0 0 0,3-3 0 0 0,7 5 0 0 0,11 1 0 0 0,8-2 0 0 0,6-1 0 0 0,5-2 0 0 0,-3-2 0 0 0,0-1 0 0 0,-6-1 0 0 0,-6 0 0 0 0,0 0 0 0 0,-2-1 0 0 0,1 1 0 0 0,10 6 0 0 0,6 1 0 0 0,4 0 0 0 0,2-1 0 0 0,5-8 0 0 0,8-8 0 0 0,0-9 0 0 0,-2-2 0 0 0,-3 4 0 0 0,-5-1 0 0 0,3-4 0 0 0,0 3 0 0 0,-1-8 0 0 0,-3 2 0 0 0,3-2 0 0 0,1 5 0 0 0,10 5 0 0 0,13 6 0 0 0,12 5 0 0 0,16-2 0 0 0,9 0 0 0 0,16 1 0 0 0,9 3 0 0 0,1 1 0 0 0,7 1 0 0 0,3 1 0 0 0,-5 1 0 0 0,-9 1 0 0 0,-7-1 0 0 0,-8 0 0 0 0,-5 1 0 0 0,-3-1 0 0 0,-3 0 0 0 0,0 0 0 0 0,0 0 0 0 0,0 0 0 0 0,1 0 0 0 0,-1 0 0 0 0,1 6 0 0 0,-28 1 0 0 0,-32 0 0 0 0,-34-1 0 0 0,-24-2 0 0 0,-15-1 0 0 0,-1-2 0 0 0,5 0 0 0 0,7-1 0 0 0,13 0 0 0 0,9-1 0 0 0,9 1 0 0 0,9 0 0 0 0,8 0 0 0 0,4-1 0 0 0,3 1 0 0 0,8-5 0 0 0,2-3 0 0 0,0 1 0 0 0,-3 1 0 0 0,5 2 0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22883 13806 16383 0 0,'11'0'0'0'0,"33"12"0"0"0,48 8 0 0 0,37 2 0 0 0,31 3 0 0 0,5 2 0 0 0,9-3 0 0 0,-14 0 0 0 0,-12 2 0 0 0,-19-4 0 0 0,-14 0 0 0 0,-22-3 0 0 0,-15-6 0 0 0,-15-4 0 0 0,-12-4 0 0 0,-10-3 0 0 0,-5-2 0 0 0,-4 0 0 0 0,4-1 0 0 0,2 0 0 0 0,6 0 0 0 0,1 0 0 0 0,10 1 0 0 0,12 0 0 0 0,7 0 0 0 0,7 0 0 0 0,2 0 0 0 0,-8 0 0 0 0,-10 0 0 0 0,-12 0 0 0 0,-8 0 0 0 0,-7 0 0 0 0,-3 0 0 0 0,3 0 0 0 0,1 0 0 0 0,-1 0 0 0 0,0 0 0 0 0,4 0 0 0 0,12 0 0 0 0,2 0 0 0 0,4 0 0 0 0,2 0 0 0 0,3 0 0 0 0,-5 0 0 0 0,11 0 0 0 0,4 0 0 0 0,-4 0 0 0 0,-4 0 0 0 0,5 0 0 0 0,-5 0 0 0 0,-8 0 0 0 0,-8 0 0 0 0,-7 0 0 0 0,-6 0 0 0 0,-3 0 0 0 0,-13 0 0 0 0,-17 0 0 0 0,-8 6 0 0 0,-16 1 0 0 0,-16 0 0 0 0,-7-1 0 0 0,-3-2 0 0 0,1-1 0 0 0,-3-2 0 0 0,0 0 0 0 0,3-1 0 0 0,3 0 0 0 0,2-1 0 0 0,3 1 0 0 0,2 0 0 0 0,0 0 0 0 0,1-1 0 0 0,-5 1 0 0 0,-3 0 0 0 0,-4 0 0 0 0,-2 0 0 0 0,-3 0 0 0 0,0 0 0 0 0,-1 0 0 0 0,1 0 0 0 0,3 0 0 0 0,0 0 0 0 0,-5 0 0 0 0,1 0 0 0 0,-2 0 0 0 0,-4 0 0 0 0,3 0 0 0 0,-13 0 0 0 0,-11 0 0 0 0,-11 0 0 0 0,-6 0 0 0 0,-4-5 0 0 0,2-3 0 0 0,2 1 0 0 0,5 1 0 0 0,13 2 0 0 0,7 1 0 0 0,5 2 0 0 0,7 0 0 0 0,3 1 0 0 0,4 1 0 0 0,0-1 0 0 0,-3 0 0 0 0,-3 1 0 0 0,2-1 0 0 0,4 0 0 0 0,0 0 0 0 0,3 0 0 0 0,-2 0 0 0 0,-3 0 0 0 0,-5 0 0 0 0,-9 0 0 0 0,-5 0 0 0 0,-7 0 0 0 0,-7 0 0 0 0,-1 0 0 0 0,-2 0 0 0 0,3 0 0 0 0,-2 0 0 0 0,3 0 0 0 0,5 0 0 0 0,10 0 0 0 0,11 0 0 0 0,22 0 0 0 0,40 0 0 0 0,30 0 0 0 0,27 0 0 0 0,20 0 0 0 0,8 6 0 0 0,1 7 0 0 0,-4 2 0 0 0,-11-2 0 0 0,-11-3 0 0 0,-12-4 0 0 0,-8-2 0 0 0,-1-2 0 0 0,-1-1 0 0 0,-2-1 0 0 0,-2-1 0 0 0,-2 0 0 0 0,0 1 0 0 0,-2 5 0 0 0,0 2 0 0 0,6 0 0 0 0,2 5 0 0 0,-1-1 0 0 0,5 5 0 0 0,0-1 0 0 0,-2-3 0 0 0,-2-4 0 0 0,-3-3 0 0 0,-2-2 0 0 0,-2-2 0 0 0,0-1 0 0 0,5 0 0 0 0,7 5 0 0 0,2 2 0 0 0,-2-1 0 0 0,3 0 0 0 0,4-2 0 0 0,-1 4 0 0 0,-4 1 0 0 0,-4-2 0 0 0,-4-1 0 0 0,-3-2 0 0 0,-2-1 0 0 0,-2-2 0 0 0,0-1 0 0 0,5 0 0 0 0,3-1 0 0 0,4 1 0 0 0,2 5 0 0 0,-3 3 0 0 0,4-1 0 0 0,-2-2 0 0 0,4 0 0 0 0,-2-3 0 0 0,-3-1 0 0 0,-3 0 0 0 0,-4-1 0 0 0,9 0 0 0 0,9 0 0 0 0,10-1 0 0 0,13 1 0 0 0,3 0 0 0 0,5 0 0 0 0,5 0 0 0 0,-8 0 0 0 0,-6 0 0 0 0,-6 0 0 0 0,-9 0 0 0 0,-9 0 0 0 0,-9 0 0 0 0,-6 0 0 0 0,2 0 0 0 0,0 0 0 0 0,-2 0 0 0 0,-2 0 0 0 0,-1 0 0 0 0,-1 0 0 0 0,-1 0 0 0 0,-1 0 0 0 0,0 0 0 0 0,0 0 0 0 0,1 0 0 0 0,-18-6 0 0 0,-34-2 0 0 0,-31 1 0 0 0,-24-4 0 0 0,-17-1 0 0 0,-10-4 0 0 0,0 2 0 0 0,1 2 0 0 0,-1-2 0 0 0,6 1 0 0 0,8-3 0 0 0,6 2 0 0 0,12 2 0 0 0,5 4 0 0 0,-2-2 0 0 0,2 0 0 0 0,2 2 0 0 0,6 2 0 0 0,5 2 0 0 0,7 3 0 0 0,4 0 0 0 0,-2 1 0 0 0,-1-6 0 0 0,-9-1 0 0 0,-8 1 0 0 0,-5 0 0 0 0,-3 2 0 0 0,-7 2 0 0 0,-3 1 0 0 0,6 0 0 0 0,5 1 0 0 0,-11 0 0 0 0,-2 1 0 0 0,-6-1 0 0 0,1 0 0 0 0,9 0 0 0 0,5 0 0 0 0,10 0 0 0 0,3 0 0 0 0,5 0 0 0 0,7 0 0 0 0,-1 0 0 0 0,1 0 0 0 0,-2 0 0 0 0,-5 0 0 0 0,-5 0 0 0 0,2 0 0 0 0,-2 0 0 0 0,4 0 0 0 0,4 0 0 0 0,6 0 0 0 0,4 0 0 0 0,9 6 0 0 0,9 7 0 0 0,3 2 0 0 0,-2-2 0 0 0,4 3 0 0 0,-3 4 0 0 0,3 10 0 0 0,-1 0 0 0 0,1 1 0 0 0,4 6 0 0 0,4 2 0 0 0,3 7 0 0 0,9-5 0 0 0,8-10 0 0 0,15-9 0 0 0,7-9 0 0 0,5-7 0 0 0,0-4 0 0 0,0-3 0 0 0,-1 0 0 0 0,-2-1 0 0 0,0 0 0 0 0,-2 0 0 0 0,0 2 0 0 0,-1-1 0 0 0,-5-5 0 0 0,-2-2 0 0 0,0 1 0 0 0,1 1 0 0 0,2 2 0 0 0,2 2 0 0 0,1 1 0 0 0,1-6 0 0 0,1 0 0 0 0,-1 0 0 0 0,1 1 0 0 0,0 2 0 0 0,0 2 0 0 0,-1 1 0 0 0,1 1 0 0 0,-1 0 0 0 0,1 0 0 0 0,-1 0 0 0 0,1 0 0 0 0,-1 1 0 0 0,1-1 0 0 0,-1-6 0 0 0,1-1 0 0 0,-7-6 0 0 0,-7-6 0 0 0,-7-6 0 0 0,-5-4 0 0 0,-17-14 0 0 0,-22-17 0 0 0,-25-15 0 0 0,-24-7 0 0 0,-16 0 0 0 0,3 2 0 0 0,-1 4 0 0 0,6 14 0 0 0,5 12 0 0 0,11 9 0 0 0,8 0 0 0 0,7 7 0 0 0,15 4 0 0 0,8 7 0 0 0,-7 7 0 0 0,-3 6 0 0 0,-4 5 0 0 0,-1 4 0 0 0,3 1 0 0 0,-13 2 0 0 0,-3-1 0 0 0,4 0 0 0 0,17 6 0 0 0,21 1 0 0 0,20 6 0 0 0,22-1 0 0 0,23-1 0 0 0,27 2 0 0 0,13 4 0 0 0,9 6 0 0 0,6-2 0 0 0,2 1 0 0 0,-10-3 0 0 0,-9 0 0 0 0,-8-3 0 0 0,-16 2 0 0 0,-12-3 0 0 0,-10-4 0 0 0,2-4 0 0 0,-1-4 0 0 0,-1-2 0 0 0,5 5 0 0 0,6 0 0 0 0,1-1 0 0 0,-3-1 0 0 0,-2-1 0 0 0,-4-2 0 0 0,-3-1 0 0 0,4-1 0 0 0,0 6 0 0 0,0 1 0 0 0,-3 0 0 0 0,-1-2 0 0 0,-7-1 0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22892 14038 16383 0 0,'5'0'0'0'0,"14"0"0"0"0,15-6 0 0 0,13-1 0 0 0,15 0 0 0 0,9 1 0 0 0,10 2 0 0 0,-4 1 0 0 0,-4-4 0 0 0,-8-1 0 0 0,-9 1 0 0 0,-9 1 0 0 0,-7 2 0 0 0,-4 2 0 0 0,-3 1 0 0 0,5 0 0 0 0,7 2 0 0 0,1-1 0 0 0,5 0 0 0 0,10 1 0 0 0,13-1 0 0 0,9 0 0 0 0,15 0 0 0 0,1 0 0 0 0,-4 0 0 0 0,4 0 0 0 0,-3 0 0 0 0,-1 0 0 0 0,6 0 0 0 0,8 6 0 0 0,-2 1 0 0 0,-3 6 0 0 0,-7 1 0 0 0,-9-3 0 0 0,-14-3 0 0 0,-8 4 0 0 0,-4-2 0 0 0,-7-1 0 0 0,-1-3 0 0 0,2-2 0 0 0,-4-2 0 0 0,7 4 0 0 0,-1 2 0 0 0,-4-1 0 0 0,-7-2 0 0 0,-4-1 0 0 0,1-2 0 0 0,-2-1 0 0 0,-1-1 0 0 0,3 0 0 0 0,6 0 0 0 0,6 0 0 0 0,4-1 0 0 0,-2 1 0 0 0,-5 0 0 0 0,-6 0 0 0 0,-6 0 0 0 0,-3 0 0 0 0,-3 0 0 0 0,-7 6 0 0 0,-3 1 0 0 0,0 0 0 0 0,-10-1 0 0 0,-13-2 0 0 0,-13-1 0 0 0,-10-2 0 0 0,-13 0 0 0 0,-23-1 0 0 0,-25-6 0 0 0,-27-2 0 0 0,-12 0 0 0 0,9 2 0 0 0,18 2 0 0 0,19 1 0 0 0,17 2 0 0 0,12 0 0 0 0,3 1 0 0 0,-3 1 0 0 0,1-1 0 0 0,2 0 0 0 0,-2 1 0 0 0,0-1 0 0 0,-4 0 0 0 0,2 0 0 0 0,2 0 0 0 0,3 0 0 0 0,4 0 0 0 0,2 0 0 0 0,1 0 0 0 0,2-6 0 0 0,0-1 0 0 0,-6-6 0 0 0,-1-1 0 0 0,-6-3 0 0 0,0 1 0 0 0,-10-2 0 0 0,-7-4 0 0 0,-4-4 0 0 0,-7 2 0 0 0,3 6 0 0 0,2 0 0 0 0,1-3 0 0 0,7 3 0 0 0,14-2 0 0 0,9 2 0 0 0,-1 0 0 0 0,-4 1 0 0 0,-1 5 0 0 0,1 4 0 0 0,-3 3 0 0 0,-6 3 0 0 0,1 2 0 0 0,3 0 0 0 0,5 1 0 0 0,3-1 0 0 0,3 1 0 0 0,2 0 0 0 0,1-1 0 0 0,1 0 0 0 0,1 6 0 0 0,-1 2 0 0 0,-6 5 0 0 0,-1 0 0 0 0,-6-2 0 0 0,-1-2 0 0 0,2-4 0 0 0,3-2 0 0 0,3-1 0 0 0,3-2 0 0 0,7 5 0 0 0,8 8 0 0 0,8 7 0 0 0,7 11 0 0 0,3 7 0 0 0,3 2 0 0 0,2 0 0 0 0,5-7 0 0 0,8-3 0 0 0,12-1 0 0 0,8-6 0 0 0,-2 0 0 0 0,-2-5 0 0 0,1-5 0 0 0,5-5 0 0 0,3-4 0 0 0,-1-2 0 0 0,0-2 0 0 0,-2-1 0 0 0,-1 0 0 0 0,-1 0 0 0 0,-6 6 0 0 0,-3 2 0 0 0,0 0 0 0 0,1-2 0 0 0,2 0 0 0 0,2-3 0 0 0,1-1 0 0 0,-5 6 0 0 0,4 0 0 0 0,3 0 0 0 0,2-1 0 0 0,-1-2 0 0 0,0-2 0 0 0,6-1 0 0 0,1 0 0 0 0,-1-1 0 0 0,-1-1 0 0 0,-3 1 0 0 0,-1 0 0 0 0,-6-6 0 0 0,-4-2 0 0 0,0 1 0 0 0,1 1 0 0 0,2 2 0 0 0,2 1 0 0 0,6 2 0 0 0,4 0 0 0 0,-1 1 0 0 0,0 1 0 0 0,3-1 0 0 0,-4-6 0 0 0,-5-1 0 0 0,-1 0 0 0 0,-1 1 0 0 0,0 2 0 0 0,0 2 0 0 0,-11 0 0 0 0,-21 2 0 0 0,-15 0 0 0 0,-18 0 0 0 0,-2 6 0 0 0,-1 2 0 0 0,0 5 0 0 0,0 1 0 0 0,0-3 0 0 0,-4-2 0 0 0,4 2 0 0 0,-3 0 0 0 0,-6 3 0 0 0,-8 5 0 0 0,1 0 0 0 0,3-4 0 0 0,4-4 0 0 0,4-5 0 0 0,3-2 0 0 0,3-3 0 0 0,1-1 0 0 0,1 0 0 0 0,0-1 0 0 0,1 0 0 0 0,-1 0 0 0 0,0 1 0 0 0,0 0 0 0 0,0 0 0 0 0,-1-1 0 0 0,1 1 0 0 0,-1 0 0 0 0,1 1 0 0 0,-1-1 0 0 0,1 0 0 0 0,-1 0 0 0 0,-5 0 0 0 0,-2 0 0 0 0,0 0 0 0 0,2 0 0 0 0,2 0 0 0 0,1 0 0 0 0,1 0 0 0 0,1 0 0 0 0,0 0 0 0 0,1 0 0 0 0,0 0 0 0 0,0 0 0 0 0,-1 0 0 0 0,7 0 0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24268 13896 16383 0 0,'0'6'0'0'0,"0"7"0"0"0,5 2 0 0 0,14-2 0 0 0,9 2 0 0 0,6 5 0 0 0,2-1 0 0 0,-5 2 0 0 0,-1-3 0 0 0,-1-5 0 0 0,1-3 0 0 0,0 1 0 0 0,2 5 0 0 0,0-1 0 0 0,7-2 0 0 0,1 2 0 0 0,7-2 0 0 0,0 3 0 0 0,-2-1 0 0 0,-3-4 0 0 0,-3 3 0 0 0,-2-2 0 0 0,-2-2 0 0 0,-2-4 0 0 0,1-2 0 0 0,-1-1 0 0 0,-1-3 0 0 0,1 0 0 0 0,0 0 0 0 0,1-1 0 0 0,-1 0 0 0 0,-5-5 0 0 0,-2-2 0 0 0,0 1 0 0 0,1 1 0 0 0,-3-4 0 0 0,-1-6 0 0 0,2 0 0 0 0,-3-3 0 0 0,0 2 0 0 0,1 3 0 0 0,4 5 0 0 0,2 3 0 0 0,2 3 0 0 0,2 2 0 0 0,-5-5 0 0 0,-2 0 0 0 0,1-1 0 0 0,1 2 0 0 0,1 2 0 0 0,3 0 0 0 0,0 2 0 0 0,-10 1 0 0 0,-15 0 0 0 0,-9 0 0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22617 13981 16383 0 0,'5'0'0'0'0,"14"0"0"0"0,15 0 0 0 0,7 0 0 0 0,14 0 0 0 0,3 0 0 0 0,9 0 0 0 0,10 0 0 0 0,9 0 0 0 0,1 0 0 0 0,-8 0 0 0 0,-12 0 0 0 0,-12 0 0 0 0,-9 0 0 0 0,-8 0 0 0 0,3 0 0 0 0,-2 0 0 0 0,11 6 0 0 0,8 2 0 0 0,5 4 0 0 0,9 2 0 0 0,10-3 0 0 0,2-2 0 0 0,4 2 0 0 0,3-1 0 0 0,-7-1 0 0 0,-12-3 0 0 0,-2-2 0 0 0,-7-2 0 0 0,-2-1 0 0 0,-7-1 0 0 0,-6-1 0 0 0,0 1 0 0 0,-3 0 0 0 0,-3-1 0 0 0,-3 1 0 0 0,-2 0 0 0 0,-3 0 0 0 0,17 5 0 0 0,11 3 0 0 0,11-1 0 0 0,0-1 0 0 0,-8-2 0 0 0,-8-1 0 0 0,-3-2 0 0 0,0 0 0 0 0,9-1 0 0 0,11-1 0 0 0,3 1 0 0 0,18 0 0 0 0,15-1 0 0 0,1 1 0 0 0,-14 0 0 0 0,-5 0 0 0 0,-8 0 0 0 0,-12 0 0 0 0,-12 0 0 0 0,-12 0 0 0 0,-7 0 0 0 0,-6 0 0 0 0,-2 0 0 0 0,-2 0 0 0 0,17 0 0 0 0,6 0 0 0 0,11 0 0 0 0,5 0 0 0 0,3 0 0 0 0,0 0 0 0 0,-6 0 0 0 0,-10 0 0 0 0,-2 0 0 0 0,-6 0 0 0 0,-22 0 0 0 0,-32 12 0 0 0,-22 3 0 0 0,-17 5 0 0 0,-7 5 0 0 0,-1-2 0 0 0,4-5 0 0 0,3-5 0 0 0,4-6 0 0 0,4 3 0 0 0,1-1 0 0 0,3-2 0 0 0,0-2 0 0 0,0 4 0 0 0,0 0 0 0 0,-5-1 0 0 0,-3 3 0 0 0,1 6 0 0 0,1 0 0 0 0,1-3 0 0 0,2 2 0 0 0,1-2 0 0 0,1-3 0 0 0,-5-4 0 0 0,-2-2 0 0 0,7 2 0 0 0,2 2 0 0 0,2-2 0 0 0,0-2 0 0 0,-1-2 0 0 0,-17-1 0 0 0,-18-12 0 0 0,-15-16 0 0 0,-16-10 0 0 0,-3-9 0 0 0,9-4 0 0 0,-2 2 0 0 0,-8 3 0 0 0,-4 3 0 0 0,-7 3 0 0 0,10 2 0 0 0,17 7 0 0 0,16 9 0 0 0,16 7 0 0 0,9 7 0 0 0,8 3 0 0 0,4 3 0 0 0,2 2 0 0 0,-6-1 0 0 0,-8 1 0 0 0,-7-6 0 0 0,-7-9 0 0 0,-11-7 0 0 0,-10-6 0 0 0,2-4 0 0 0,-3 3 0 0 0,-16-6 0 0 0,-3-2 0 0 0,-2-2 0 0 0,11 7 0 0 0,-3 1 0 0 0,4 7 0 0 0,-6 1 0 0 0,7-2 0 0 0,8 3 0 0 0,11 0 0 0 0,12 2 0 0 0,5 6 0 0 0,4 3 0 0 0,6 4 0 0 0,4 3 0 0 0,8 7 0 0 0,15 3 0 0 0,16 12 0 0 0,13 7 0 0 0,5 6 0 0 0,-1 2 0 0 0,-4 1 0 0 0,1 1 0 0 0,-1 4 0 0 0,-4 8 0 0 0,-3 0 0 0 0,3-7 0 0 0,6-12 0 0 0,5-10 0 0 0,-1-3 0 0 0,-4 1 0 0 0,2-3 0 0 0,3-3 0 0 0,3-4 0 0 0,4 2 0 0 0,3 6 0 0 0,-5 5 0 0 0,0-1 0 0 0,1 8 0 0 0,-4 4 0 0 0,-1-2 0 0 0,-3-2 0 0 0,0-5 0 0 0,3-6 0 0 0,3-6 0 0 0,3-6 0 0 0,3-3 0 0 0,7-1 0 0 0,8-2 0 0 0,3 0 0 0 0,4-1 0 0 0,4 1 0 0 0,-1 1 0 0 0,-5-1 0 0 0,-6 1 0 0 0,-4 0 0 0 0,-4 0 0 0 0,-2 0 0 0 0,-2 0 0 0 0,6 0 0 0 0,12 6 0 0 0,21 7 0 0 0,44 13 0 0 0,18 8 0 0 0,10 4 0 0 0,-14-5 0 0 0,-17-2 0 0 0,-23-7 0 0 0,-21-7 0 0 0,-16-6 0 0 0,-12-5 0 0 0,-7-4 0 0 0,-3-3 0 0 0,-2-5 0 0 0,-6-9 0 0 0,-6-7 0 0 0,-6-5 0 0 0,-6-4 0 0 0,-3-3 0 0 0,-1-1 0 0 0,-2 1 0 0 0,-6 4 0 0 0,-8 9 0 0 0,-12 7 0 0 0,-8 6 0 0 0,3 11 0 0 0,-5 9 0 0 0,-8 10 0 0 0,-1 0 0 0 0,0-3 0 0 0,4-6 0 0 0,8 2 0 0 0,-1 3 0 0 0,-1 0 0 0 0,0-5 0 0 0,1-4 0 0 0,7 3 0 0 0,1-2 0 0 0,0-1 0 0 0,0-3 0 0 0,3 3 0 0 0,1 0 0 0 0,-2-1 0 0 0,-2-2 0 0 0,-8-3 0 0 0,-4 0 0 0 0,-6-8 0 0 0,-7-8 0 0 0,-6-8 0 0 0,-5 0 0 0 0,-3-2 0 0 0,4-3 0 0 0,8 2 0 0 0,0 7 0 0 0,5 5 0 0 0,4 5 0 0 0,5 3 0 0 0,2 3 0 0 0,4 2 0 0 0,0 0 0 0 0,1 0 0 0 0,1 0 0 0 0,5 5 0 0 0,2 2 0 0 0,-1 0 0 0 0,4 4 0 0 0,1-1 0 0 0,-3-1 0 0 0,4 3 0 0 0,-2-1 0 0 0,-1-2 0 0 0,-4-3 0 0 0,9-3 0 0 0,14-2 0 0 0,18-1 0 0 0,7-6 0 0 0,11-3 0 0 0,6 0 0 0 0,-3-4 0 0 0,-3 0 0 0 0,0 2 0 0 0,0 2 0 0 0,5-2 0 0 0,3-6 0 0 0,0 0 0 0 0,-1 3 0 0 0,-7-3 0 0 0,-4 3 0 0 0,0 2 0 0 0,0 4 0 0 0,1 2 0 0 0,2 3 0 0 0,7 1 0 0 0,7 2 0 0 0,3-1 0 0 0,10 1 0 0 0,-5 5 0 0 0,-5 2 0 0 0,-6 0 0 0 0,-10 3 0 0 0,-21 1 0 0 0,-13 4 0 0 0,-12-1 0 0 0,-9 2 0 0 0,-7-1 0 0 0,-3 2 0 0 0,-2-2 0 0 0,-1 2 0 0 0,0-2 0 0 0,1-3 0 0 0,6 1 0 0 0,2-2 0 0 0,0-2 0 0 0,-6-4 0 0 0,-4 4 0 0 0,-1-1 0 0 0,6 5 0 0 0,2-1 0 0 0,2-2 0 0 0,-2-4 0 0 0,6 4 0 0 0,6-1 0 0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802005" y="2342515"/>
            <a:ext cx="9089390" cy="15868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604010" y="4231640"/>
            <a:ext cx="7485380" cy="18891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5/8/2024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5/8/2024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534670" y="1737995"/>
            <a:ext cx="4651629" cy="49872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507101" y="1737995"/>
            <a:ext cx="4651629" cy="49872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5/8/2024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5/8/2024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5/8/2024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296400" y="7162800"/>
            <a:ext cx="279400" cy="27940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34670" y="302260"/>
            <a:ext cx="9624060" cy="12090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34670" y="1737995"/>
            <a:ext cx="9624060" cy="49872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635756" y="7027545"/>
            <a:ext cx="3421888" cy="3778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534670" y="7027545"/>
            <a:ext cx="2459482" cy="3778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5/8/2024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7699248" y="7027545"/>
            <a:ext cx="2459482" cy="3778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v3.camscanner.com/user/download" TargetMode="External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4.png"/><Relationship Id="rId4" Type="http://schemas.openxmlformats.org/officeDocument/2006/relationships/customXml" Target="../ink/ink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v3.camscanner.com/user/download" TargetMode="External"/><Relationship Id="rId7" Type="http://schemas.openxmlformats.org/officeDocument/2006/relationships/image" Target="../media/image27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5.xml"/><Relationship Id="rId6" Type="http://schemas.openxmlformats.org/officeDocument/2006/relationships/customXml" Target="../ink/ink15.xml"/><Relationship Id="rId5" Type="http://schemas.openxmlformats.org/officeDocument/2006/relationships/image" Target="../media/image26.png"/><Relationship Id="rId4" Type="http://schemas.openxmlformats.org/officeDocument/2006/relationships/customXml" Target="../ink/ink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v3.camscanner.com/user/download" TargetMode="External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9.png"/><Relationship Id="rId4" Type="http://schemas.openxmlformats.org/officeDocument/2006/relationships/customXml" Target="../ink/ink1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v3.camscanner.com/user/download" TargetMode="External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1.png"/><Relationship Id="rId4" Type="http://schemas.openxmlformats.org/officeDocument/2006/relationships/customXml" Target="../ink/ink1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8.xml"/><Relationship Id="rId7" Type="http://schemas.openxmlformats.org/officeDocument/2006/relationships/image" Target="../media/image34.png"/><Relationship Id="rId2" Type="http://schemas.openxmlformats.org/officeDocument/2006/relationships/hyperlink" Target="https://v3.camscanner.com/user/download" TargetMode="Externa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3.png"/><Relationship Id="rId5" Type="http://schemas.openxmlformats.org/officeDocument/2006/relationships/customXml" Target="../ink/ink19.xml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v3.camscanner.com/user/download" TargetMode="External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6.png"/><Relationship Id="rId4" Type="http://schemas.openxmlformats.org/officeDocument/2006/relationships/customXml" Target="../ink/ink2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v3.camscanner.com/user/download" TargetMode="External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8.png"/><Relationship Id="rId4" Type="http://schemas.openxmlformats.org/officeDocument/2006/relationships/customXml" Target="../ink/ink2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v3.camscanner.com/user/download" TargetMode="External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0.png"/><Relationship Id="rId4" Type="http://schemas.openxmlformats.org/officeDocument/2006/relationships/customXml" Target="../ink/ink2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v3.camscanner.com/user/download" TargetMode="External"/><Relationship Id="rId7" Type="http://schemas.openxmlformats.org/officeDocument/2006/relationships/image" Target="../media/image43.pn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5.xml"/><Relationship Id="rId6" Type="http://schemas.openxmlformats.org/officeDocument/2006/relationships/customXml" Target="../ink/ink24.xml"/><Relationship Id="rId5" Type="http://schemas.openxmlformats.org/officeDocument/2006/relationships/image" Target="../media/image42.png"/><Relationship Id="rId4" Type="http://schemas.openxmlformats.org/officeDocument/2006/relationships/customXml" Target="../ink/ink2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v3.camscanner.com/user/download" TargetMode="External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5.png"/><Relationship Id="rId4" Type="http://schemas.openxmlformats.org/officeDocument/2006/relationships/customXml" Target="../ink/ink2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v3.camscanner.com/user/download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.png"/><Relationship Id="rId4" Type="http://schemas.openxmlformats.org/officeDocument/2006/relationships/customXml" Target="../ink/ink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v3.camscanner.com/user/download" TargetMode="External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7.png"/><Relationship Id="rId4" Type="http://schemas.openxmlformats.org/officeDocument/2006/relationships/customXml" Target="../ink/ink2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v3.camscanner.com/user/download" TargetMode="External"/><Relationship Id="rId7" Type="http://schemas.openxmlformats.org/officeDocument/2006/relationships/image" Target="../media/image50.png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5.xml"/><Relationship Id="rId6" Type="http://schemas.openxmlformats.org/officeDocument/2006/relationships/customXml" Target="../ink/ink28.xml"/><Relationship Id="rId5" Type="http://schemas.openxmlformats.org/officeDocument/2006/relationships/image" Target="../media/image49.png"/><Relationship Id="rId4" Type="http://schemas.openxmlformats.org/officeDocument/2006/relationships/customXml" Target="../ink/ink2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ustomXml" Target="../ink/ink29.xml"/><Relationship Id="rId7" Type="http://schemas.openxmlformats.org/officeDocument/2006/relationships/image" Target="../media/image52.png"/><Relationship Id="rId2" Type="http://schemas.openxmlformats.org/officeDocument/2006/relationships/hyperlink" Target="https://v3.camscanner.com/user/download" TargetMode="Externa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customXml" Target="../ink/ink30.xml"/><Relationship Id="rId4" Type="http://schemas.openxmlformats.org/officeDocument/2006/relationships/image" Target="../media/image5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3" Type="http://schemas.openxmlformats.org/officeDocument/2006/relationships/hyperlink" Target="https://v3.camscanner.com/user/download" TargetMode="External"/><Relationship Id="rId7" Type="http://schemas.openxmlformats.org/officeDocument/2006/relationships/image" Target="../media/image7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5.xml"/><Relationship Id="rId6" Type="http://schemas.openxmlformats.org/officeDocument/2006/relationships/customXml" Target="../ink/ink3.xml"/><Relationship Id="rId5" Type="http://schemas.openxmlformats.org/officeDocument/2006/relationships/image" Target="../media/image6.png"/><Relationship Id="rId4" Type="http://schemas.openxmlformats.org/officeDocument/2006/relationships/customXml" Target="../ink/ink2.xml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v3.camscanner.com/user/download" TargetMode="External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.png"/><Relationship Id="rId4" Type="http://schemas.openxmlformats.org/officeDocument/2006/relationships/customXml" Target="../ink/ink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v3.camscanner.com/user/download" TargetMode="External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2.png"/><Relationship Id="rId4" Type="http://schemas.openxmlformats.org/officeDocument/2006/relationships/customXml" Target="../ink/ink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v3.camscanner.com/user/download" TargetMode="External"/><Relationship Id="rId7" Type="http://schemas.openxmlformats.org/officeDocument/2006/relationships/image" Target="../media/image15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5.xml"/><Relationship Id="rId6" Type="http://schemas.openxmlformats.org/officeDocument/2006/relationships/customXml" Target="../ink/ink8.xml"/><Relationship Id="rId5" Type="http://schemas.openxmlformats.org/officeDocument/2006/relationships/image" Target="../media/image14.png"/><Relationship Id="rId4" Type="http://schemas.openxmlformats.org/officeDocument/2006/relationships/customXml" Target="../ink/ink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v3.camscanner.com/user/download" TargetMode="External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7.png"/><Relationship Id="rId4" Type="http://schemas.openxmlformats.org/officeDocument/2006/relationships/customXml" Target="../ink/ink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v3.camscanner.com/user/download" TargetMode="External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9.png"/><Relationship Id="rId4" Type="http://schemas.openxmlformats.org/officeDocument/2006/relationships/customXml" Target="../ink/ink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v3.camscanner.com/user/download" TargetMode="External"/><Relationship Id="rId7" Type="http://schemas.openxmlformats.org/officeDocument/2006/relationships/image" Target="../media/image22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5.xml"/><Relationship Id="rId6" Type="http://schemas.openxmlformats.org/officeDocument/2006/relationships/customXml" Target="../ink/ink12.xml"/><Relationship Id="rId5" Type="http://schemas.openxmlformats.org/officeDocument/2006/relationships/image" Target="../media/image21.png"/><Relationship Id="rId4" Type="http://schemas.openxmlformats.org/officeDocument/2006/relationships/customXml" Target="../ink/ink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-7829"/>
            <a:ext cx="10693400" cy="756709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257579"/>
            <a:ext cx="10693400" cy="3881704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601200" y="7206177"/>
            <a:ext cx="869315" cy="2082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20"/>
              </a:lnSpc>
            </a:pPr>
            <a:r>
              <a:rPr sz="1300" dirty="0">
                <a:latin typeface="Times New Roman"/>
                <a:cs typeface="Times New Roman"/>
                <a:hlinkClick r:id="rId3"/>
              </a:rPr>
              <a:t>CamScanner</a:t>
            </a:r>
            <a:endParaRPr sz="1300">
              <a:latin typeface="Times New Roman"/>
              <a:cs typeface="Times New Roman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A51A86A5-3054-7D06-0894-4F9BABC99D57}"/>
                  </a:ext>
                </a:extLst>
              </p14:cNvPr>
              <p14:cNvContentPartPr/>
              <p14:nvPr/>
            </p14:nvContentPartPr>
            <p14:xfrm>
              <a:off x="9007971" y="7222686"/>
              <a:ext cx="1594651" cy="212226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A51A86A5-3054-7D06-0894-4F9BABC99D5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944991" y="7160203"/>
                <a:ext cx="1720251" cy="337551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4463" y="781723"/>
            <a:ext cx="9994764" cy="462311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601200" y="7206177"/>
            <a:ext cx="869315" cy="2082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20"/>
              </a:lnSpc>
            </a:pPr>
            <a:r>
              <a:rPr sz="1300" dirty="0">
                <a:latin typeface="Times New Roman"/>
                <a:cs typeface="Times New Roman"/>
                <a:hlinkClick r:id="rId3"/>
              </a:rPr>
              <a:t>CamScanner</a:t>
            </a:r>
            <a:endParaRPr sz="1300">
              <a:latin typeface="Times New Roman"/>
              <a:cs typeface="Times New Roman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018C46C0-F48E-F92F-9E49-5A5876D6C306}"/>
                  </a:ext>
                </a:extLst>
              </p14:cNvPr>
              <p14:cNvContentPartPr/>
              <p14:nvPr/>
            </p14:nvContentPartPr>
            <p14:xfrm>
              <a:off x="9027325" y="7166383"/>
              <a:ext cx="1465355" cy="254296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018C46C0-F48E-F92F-9E49-5A5876D6C30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964334" y="7103798"/>
                <a:ext cx="1590977" cy="3798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164347CE-4439-4C6B-F591-BEF94EEE7561}"/>
                  </a:ext>
                </a:extLst>
              </p14:cNvPr>
              <p14:cNvContentPartPr/>
              <p14:nvPr/>
            </p14:nvContentPartPr>
            <p14:xfrm>
              <a:off x="10085294" y="6971100"/>
              <a:ext cx="223730" cy="317195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164347CE-4439-4C6B-F591-BEF94EEE756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022707" y="6908524"/>
                <a:ext cx="349263" cy="442706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484981"/>
            <a:ext cx="10693400" cy="6015037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601200" y="7206177"/>
            <a:ext cx="869315" cy="2082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20"/>
              </a:lnSpc>
            </a:pPr>
            <a:r>
              <a:rPr sz="1300" dirty="0">
                <a:latin typeface="Times New Roman"/>
                <a:cs typeface="Times New Roman"/>
                <a:hlinkClick r:id="rId3"/>
              </a:rPr>
              <a:t>CamScanner</a:t>
            </a:r>
            <a:endParaRPr sz="1300">
              <a:latin typeface="Times New Roman"/>
              <a:cs typeface="Times New Roman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D506CE13-6C8E-1F7F-A88F-0168067BE451}"/>
                  </a:ext>
                </a:extLst>
              </p14:cNvPr>
              <p14:cNvContentPartPr/>
              <p14:nvPr/>
            </p14:nvContentPartPr>
            <p14:xfrm>
              <a:off x="9188673" y="7191171"/>
              <a:ext cx="1361124" cy="19437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D506CE13-6C8E-1F7F-A88F-0168067BE45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126051" y="7128297"/>
                <a:ext cx="1486727" cy="319758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8028" y="778158"/>
            <a:ext cx="10101698" cy="4936786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601200" y="7206177"/>
            <a:ext cx="869315" cy="2082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20"/>
              </a:lnSpc>
            </a:pPr>
            <a:r>
              <a:rPr sz="1300" dirty="0">
                <a:latin typeface="Times New Roman"/>
                <a:cs typeface="Times New Roman"/>
                <a:hlinkClick r:id="rId3"/>
              </a:rPr>
              <a:t>CamScanner</a:t>
            </a:r>
            <a:endParaRPr sz="1300">
              <a:latin typeface="Times New Roman"/>
              <a:cs typeface="Times New Roman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B1E32D4F-50B3-CCEC-4BC5-2F13C3424CA2}"/>
                  </a:ext>
                </a:extLst>
              </p14:cNvPr>
              <p14:cNvContentPartPr/>
              <p14:nvPr/>
            </p14:nvContentPartPr>
            <p14:xfrm>
              <a:off x="9104348" y="7155335"/>
              <a:ext cx="1443758" cy="265943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B1E32D4F-50B3-CCEC-4BC5-2F13C3424CA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041357" y="7092443"/>
                <a:ext cx="1569380" cy="391367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9601200" y="7206177"/>
            <a:ext cx="869315" cy="2082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20"/>
              </a:lnSpc>
            </a:pPr>
            <a:r>
              <a:rPr sz="1300" dirty="0">
                <a:latin typeface="Times New Roman"/>
                <a:cs typeface="Times New Roman"/>
                <a:hlinkClick r:id="rId2"/>
              </a:rPr>
              <a:t>CamScanner</a:t>
            </a:r>
            <a:endParaRPr sz="1300">
              <a:latin typeface="Times New Roman"/>
              <a:cs typeface="Times New Roman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F6BBCA13-6A6A-B747-D589-2621DD2BCEBD}"/>
                  </a:ext>
                </a:extLst>
              </p14:cNvPr>
              <p14:cNvContentPartPr/>
              <p14:nvPr/>
            </p14:nvContentPartPr>
            <p14:xfrm>
              <a:off x="9007972" y="7118266"/>
              <a:ext cx="1472244" cy="328803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F6BBCA13-6A6A-B747-D589-2621DD2BCEB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944994" y="7055311"/>
                <a:ext cx="1597840" cy="45435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9915497E-770F-0FF7-120D-FB152EE34E17}"/>
                  </a:ext>
                </a:extLst>
              </p14:cNvPr>
              <p14:cNvContentPartPr/>
              <p14:nvPr/>
            </p14:nvContentPartPr>
            <p14:xfrm>
              <a:off x="10092181" y="7360576"/>
              <a:ext cx="561259" cy="25051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9915497E-770F-0FF7-120D-FB152EE34E1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029219" y="7298831"/>
                <a:ext cx="686823" cy="148189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Picture 5" descr="A screenshot of a text&#10;&#10;Description automatically generated">
            <a:extLst>
              <a:ext uri="{FF2B5EF4-FFF2-40B4-BE49-F238E27FC236}">
                <a16:creationId xmlns:a16="http://schemas.microsoft.com/office/drawing/2014/main" id="{28B2B599-1FA4-4E34-42DB-D8BE0360AE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3745" y="309346"/>
            <a:ext cx="10697963" cy="6476662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484981"/>
            <a:ext cx="10693400" cy="6015037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601200" y="7206177"/>
            <a:ext cx="869315" cy="2082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20"/>
              </a:lnSpc>
            </a:pPr>
            <a:r>
              <a:rPr sz="1300" dirty="0">
                <a:latin typeface="Times New Roman"/>
                <a:cs typeface="Times New Roman"/>
                <a:hlinkClick r:id="rId3"/>
              </a:rPr>
              <a:t>CamScanner</a:t>
            </a:r>
            <a:endParaRPr sz="1300">
              <a:latin typeface="Times New Roman"/>
              <a:cs typeface="Times New Roman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A4D96C8B-D58F-48AC-5209-02B304117B1C}"/>
                  </a:ext>
                </a:extLst>
              </p14:cNvPr>
              <p14:cNvContentPartPr/>
              <p14:nvPr/>
            </p14:nvContentPartPr>
            <p14:xfrm>
              <a:off x="9176626" y="7151510"/>
              <a:ext cx="1268621" cy="279411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A4D96C8B-D58F-48AC-5209-02B304117B1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113645" y="7088939"/>
                <a:ext cx="1394223" cy="404912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0704" y="2369692"/>
            <a:ext cx="10322695" cy="2245614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601200" y="7206177"/>
            <a:ext cx="869315" cy="2082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20"/>
              </a:lnSpc>
            </a:pPr>
            <a:r>
              <a:rPr sz="1300" dirty="0">
                <a:latin typeface="Times New Roman"/>
                <a:cs typeface="Times New Roman"/>
                <a:hlinkClick r:id="rId3"/>
              </a:rPr>
              <a:t>CamScanner</a:t>
            </a:r>
            <a:endParaRPr sz="1300">
              <a:latin typeface="Times New Roman"/>
              <a:cs typeface="Times New Roman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6059BDDC-F257-3B3B-8F3D-D7F71D43241F}"/>
                  </a:ext>
                </a:extLst>
              </p14:cNvPr>
              <p14:cNvContentPartPr/>
              <p14:nvPr/>
            </p14:nvContentPartPr>
            <p14:xfrm>
              <a:off x="9164582" y="7039363"/>
              <a:ext cx="1336084" cy="382153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6059BDDC-F257-3B3B-8F3D-D7F71D43241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101593" y="6976809"/>
                <a:ext cx="1461702" cy="5076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5850" y="803109"/>
            <a:ext cx="9028794" cy="4765692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601200" y="7206177"/>
            <a:ext cx="869315" cy="2082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20"/>
              </a:lnSpc>
            </a:pPr>
            <a:r>
              <a:rPr sz="1300" dirty="0">
                <a:latin typeface="Times New Roman"/>
                <a:cs typeface="Times New Roman"/>
                <a:hlinkClick r:id="rId3"/>
              </a:rPr>
              <a:t>CamScanner</a:t>
            </a:r>
            <a:endParaRPr sz="1300">
              <a:latin typeface="Times New Roman"/>
              <a:cs typeface="Times New Roman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0EAC33A5-12D8-C20B-C9C7-5BC0C01EC0EE}"/>
                  </a:ext>
                </a:extLst>
              </p14:cNvPr>
              <p14:cNvContentPartPr/>
              <p14:nvPr/>
            </p14:nvContentPartPr>
            <p14:xfrm>
              <a:off x="9056159" y="7179874"/>
              <a:ext cx="1566274" cy="241455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0EAC33A5-12D8-C20B-C9C7-5BC0C01EC0E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993537" y="7117354"/>
                <a:ext cx="1691878" cy="366854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3673" y="804892"/>
            <a:ext cx="10379726" cy="5674631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601200" y="7206177"/>
            <a:ext cx="869315" cy="2082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20"/>
              </a:lnSpc>
            </a:pPr>
            <a:r>
              <a:rPr sz="1300" dirty="0">
                <a:latin typeface="Times New Roman"/>
                <a:cs typeface="Times New Roman"/>
                <a:hlinkClick r:id="rId3"/>
              </a:rPr>
              <a:t>CamScanner</a:t>
            </a:r>
            <a:endParaRPr sz="1300">
              <a:latin typeface="Times New Roman"/>
              <a:cs typeface="Times New Roman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0D621AF1-4A72-7B00-07AC-9F64B32D0B93}"/>
                  </a:ext>
                </a:extLst>
              </p14:cNvPr>
              <p14:cNvContentPartPr/>
              <p14:nvPr/>
            </p14:nvContentPartPr>
            <p14:xfrm>
              <a:off x="9200720" y="7202923"/>
              <a:ext cx="1243024" cy="243126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0D621AF1-4A72-7B00-07AC-9F64B32D0B9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138101" y="7139984"/>
                <a:ext cx="1368622" cy="36864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2057BDAE-0168-3798-C65C-F42F76B943D5}"/>
                  </a:ext>
                </a:extLst>
              </p14:cNvPr>
              <p14:cNvContentPartPr/>
              <p14:nvPr/>
            </p14:nvContentPartPr>
            <p14:xfrm>
              <a:off x="9513643" y="7299268"/>
              <a:ext cx="638772" cy="7910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2057BDAE-0168-3798-C65C-F42F76B943D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451025" y="7236632"/>
                <a:ext cx="764367" cy="204014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484981"/>
            <a:ext cx="10693400" cy="6015037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601200" y="7206177"/>
            <a:ext cx="869315" cy="2082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20"/>
              </a:lnSpc>
            </a:pPr>
            <a:r>
              <a:rPr sz="1300" dirty="0">
                <a:latin typeface="Times New Roman"/>
                <a:cs typeface="Times New Roman"/>
                <a:hlinkClick r:id="rId3"/>
              </a:rPr>
              <a:t>CamScanner</a:t>
            </a:r>
            <a:endParaRPr sz="1300">
              <a:latin typeface="Times New Roman"/>
              <a:cs typeface="Times New Roman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69A2BCE8-525D-4095-6D29-1C136385FBFD}"/>
                  </a:ext>
                </a:extLst>
              </p14:cNvPr>
              <p14:cNvContentPartPr/>
              <p14:nvPr/>
            </p14:nvContentPartPr>
            <p14:xfrm>
              <a:off x="9128439" y="7177480"/>
              <a:ext cx="1401627" cy="257679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69A2BCE8-525D-4095-6D29-1C136385FBF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065809" y="7114588"/>
                <a:ext cx="1527248" cy="383104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2687" y="1072227"/>
            <a:ext cx="9780896" cy="391021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601200" y="7206177"/>
            <a:ext cx="869315" cy="2082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20"/>
              </a:lnSpc>
            </a:pPr>
            <a:r>
              <a:rPr sz="1300" dirty="0">
                <a:latin typeface="Times New Roman"/>
                <a:cs typeface="Times New Roman"/>
                <a:hlinkClick r:id="rId3"/>
              </a:rPr>
              <a:t>CamScanner</a:t>
            </a:r>
            <a:endParaRPr sz="1300">
              <a:latin typeface="Times New Roman"/>
              <a:cs typeface="Times New Roman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B39B9346-A80C-1529-5436-BB630A77B1F1}"/>
                  </a:ext>
                </a:extLst>
              </p14:cNvPr>
              <p14:cNvContentPartPr/>
              <p14:nvPr/>
            </p14:nvContentPartPr>
            <p14:xfrm>
              <a:off x="9044113" y="6861058"/>
              <a:ext cx="1497965" cy="574249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B39B9346-A80C-1529-5436-BB630A77B1F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981488" y="6798092"/>
                <a:ext cx="1623575" cy="699821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778158"/>
            <a:ext cx="9413756" cy="530749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601200" y="7206177"/>
            <a:ext cx="869315" cy="2082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20"/>
              </a:lnSpc>
            </a:pPr>
            <a:r>
              <a:rPr sz="1300" dirty="0">
                <a:latin typeface="Times New Roman"/>
                <a:cs typeface="Times New Roman"/>
                <a:hlinkClick r:id="rId3"/>
              </a:rPr>
              <a:t>CamScanner</a:t>
            </a:r>
            <a:endParaRPr sz="1300">
              <a:latin typeface="Times New Roman"/>
              <a:cs typeface="Times New Roman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B80077F9-D756-0B26-8DBE-212F70394911}"/>
                  </a:ext>
                </a:extLst>
              </p14:cNvPr>
              <p14:cNvContentPartPr/>
              <p14:nvPr/>
            </p14:nvContentPartPr>
            <p14:xfrm>
              <a:off x="9177560" y="7133907"/>
              <a:ext cx="1255839" cy="264839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B80077F9-D756-0B26-8DBE-212F7039491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114570" y="7071381"/>
                <a:ext cx="1381459" cy="390251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5157" y="781723"/>
            <a:ext cx="9984071" cy="5136396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601200" y="7206177"/>
            <a:ext cx="869315" cy="2082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20"/>
              </a:lnSpc>
            </a:pPr>
            <a:r>
              <a:rPr sz="1300" dirty="0">
                <a:latin typeface="Times New Roman"/>
                <a:cs typeface="Times New Roman"/>
                <a:hlinkClick r:id="rId3"/>
              </a:rPr>
              <a:t>CamScanner</a:t>
            </a:r>
            <a:endParaRPr sz="1300">
              <a:latin typeface="Times New Roman"/>
              <a:cs typeface="Times New Roman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1644F7B8-D795-F5BF-4EED-909411620551}"/>
                  </a:ext>
                </a:extLst>
              </p14:cNvPr>
              <p14:cNvContentPartPr/>
              <p14:nvPr/>
            </p14:nvContentPartPr>
            <p14:xfrm>
              <a:off x="9152533" y="7263690"/>
              <a:ext cx="1232148" cy="13355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1644F7B8-D795-F5BF-4EED-90941162055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089558" y="7201223"/>
                <a:ext cx="1357738" cy="2588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1078D116-CD9B-5E5A-5B93-8466DEA10B91}"/>
                  </a:ext>
                </a:extLst>
              </p14:cNvPr>
              <p14:cNvContentPartPr/>
              <p14:nvPr/>
            </p14:nvContentPartPr>
            <p14:xfrm>
              <a:off x="9199140" y="7154262"/>
              <a:ext cx="1294903" cy="267328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1078D116-CD9B-5E5A-5B93-8466DEA10B9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136518" y="7091742"/>
                <a:ext cx="1420506" cy="392728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9601200" y="7206177"/>
            <a:ext cx="869315" cy="2082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20"/>
              </a:lnSpc>
            </a:pPr>
            <a:r>
              <a:rPr lang="en-GB" sz="1300" dirty="0">
                <a:latin typeface="Times New Roman"/>
                <a:cs typeface="Times New Roman"/>
                <a:hlinkClick r:id="rId2"/>
              </a:rPr>
              <a:t>CamScanner</a:t>
            </a:r>
            <a:endParaRPr lang="en-GB" sz="1300">
              <a:latin typeface="Times New Roman"/>
              <a:cs typeface="Times New Roman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97342D4E-81B8-D0F9-0B42-6FC231F3E253}"/>
                  </a:ext>
                </a:extLst>
              </p14:cNvPr>
              <p14:cNvContentPartPr/>
              <p14:nvPr/>
            </p14:nvContentPartPr>
            <p14:xfrm>
              <a:off x="9212766" y="7153955"/>
              <a:ext cx="1268729" cy="340075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97342D4E-81B8-D0F9-0B42-6FC231F3E25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149779" y="7091045"/>
                <a:ext cx="1394342" cy="46553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FD80F1E1-BBBC-1BF0-DD69-CB7F2D777FF1}"/>
                  </a:ext>
                </a:extLst>
              </p14:cNvPr>
              <p14:cNvContentPartPr/>
              <p14:nvPr/>
            </p14:nvContentPartPr>
            <p14:xfrm>
              <a:off x="-3267686" y="963741"/>
              <a:ext cx="15058" cy="15058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FD80F1E1-BBBC-1BF0-DD69-CB7F2D777FF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5902836" y="-1671409"/>
                <a:ext cx="5270300" cy="5270300"/>
              </a:xfrm>
              <a:prstGeom prst="rect">
                <a:avLst/>
              </a:prstGeom>
            </p:spPr>
          </p:pic>
        </mc:Fallback>
      </mc:AlternateContent>
      <p:pic>
        <p:nvPicPr>
          <p:cNvPr id="9" name="Picture 8" descr="A group of buildings with blue lines&#10;&#10;Description automatically generated">
            <a:extLst>
              <a:ext uri="{FF2B5EF4-FFF2-40B4-BE49-F238E27FC236}">
                <a16:creationId xmlns:a16="http://schemas.microsoft.com/office/drawing/2014/main" id="{602328B5-1316-4625-7BE5-AAA55918E8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3746" y="658852"/>
            <a:ext cx="10697963" cy="623562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484981"/>
            <a:ext cx="10693400" cy="6015037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601200" y="7206177"/>
            <a:ext cx="869315" cy="2082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20"/>
              </a:lnSpc>
            </a:pPr>
            <a:r>
              <a:rPr sz="1300" dirty="0">
                <a:latin typeface="Times New Roman"/>
                <a:cs typeface="Times New Roman"/>
                <a:hlinkClick r:id="rId3"/>
              </a:rPr>
              <a:t>CamScanner</a:t>
            </a:r>
            <a:endParaRPr sz="1300">
              <a:latin typeface="Times New Roman"/>
              <a:cs typeface="Times New Roman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B381F7C2-C9FB-CA7A-A729-311FD8429DEE}"/>
                  </a:ext>
                </a:extLst>
              </p14:cNvPr>
              <p14:cNvContentPartPr/>
              <p14:nvPr/>
            </p14:nvContentPartPr>
            <p14:xfrm>
              <a:off x="9152533" y="7190768"/>
              <a:ext cx="1326292" cy="195236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B381F7C2-C9FB-CA7A-A729-311FD8429DE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089548" y="7128206"/>
                <a:ext cx="1451903" cy="3207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CED140BD-7BFA-2BE8-7A59-07256390A787}"/>
                  </a:ext>
                </a:extLst>
              </p14:cNvPr>
              <p14:cNvContentPartPr/>
              <p14:nvPr/>
            </p14:nvContentPartPr>
            <p14:xfrm>
              <a:off x="9236861" y="7143393"/>
              <a:ext cx="1231776" cy="289984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CED140BD-7BFA-2BE8-7A59-07256390A78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173887" y="7080509"/>
                <a:ext cx="1357365" cy="41539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2EDB57D9-2CAB-5E29-7BE4-D12F7ACF138A}"/>
                  </a:ext>
                </a:extLst>
              </p14:cNvPr>
              <p14:cNvContentPartPr/>
              <p14:nvPr/>
            </p14:nvContentPartPr>
            <p14:xfrm>
              <a:off x="5405987" y="3517657"/>
              <a:ext cx="15058" cy="15058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2EDB57D9-2CAB-5E29-7BE4-D12F7ACF138A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770837" y="897565"/>
                <a:ext cx="5270300" cy="52703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4463" y="788851"/>
            <a:ext cx="7738457" cy="5375215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601200" y="7206177"/>
            <a:ext cx="869315" cy="2082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20"/>
              </a:lnSpc>
            </a:pPr>
            <a:r>
              <a:rPr sz="1300" dirty="0">
                <a:latin typeface="Times New Roman"/>
                <a:cs typeface="Times New Roman"/>
                <a:hlinkClick r:id="rId3"/>
              </a:rPr>
              <a:t>CamScanner</a:t>
            </a:r>
            <a:endParaRPr sz="1300">
              <a:latin typeface="Times New Roman"/>
              <a:cs typeface="Times New Roman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DD4ADE72-64B1-99B2-F442-CEA8B62CED0D}"/>
                  </a:ext>
                </a:extLst>
              </p14:cNvPr>
              <p14:cNvContentPartPr/>
              <p14:nvPr/>
            </p14:nvContentPartPr>
            <p14:xfrm>
              <a:off x="9212708" y="7177065"/>
              <a:ext cx="1265242" cy="277282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DD4ADE72-64B1-99B2-F442-CEA8B62CED0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150094" y="7114488"/>
                <a:ext cx="1390831" cy="402796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6641" y="781723"/>
            <a:ext cx="9955555" cy="462311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601200" y="7206177"/>
            <a:ext cx="869315" cy="2082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20"/>
              </a:lnSpc>
            </a:pPr>
            <a:r>
              <a:rPr sz="1300" dirty="0">
                <a:latin typeface="Times New Roman"/>
                <a:cs typeface="Times New Roman"/>
                <a:hlinkClick r:id="rId3"/>
              </a:rPr>
              <a:t>CamScanner</a:t>
            </a:r>
            <a:endParaRPr sz="1300">
              <a:latin typeface="Times New Roman"/>
              <a:cs typeface="Times New Roman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079B8668-77DC-F2C0-2A54-72E9AC30608E}"/>
                  </a:ext>
                </a:extLst>
              </p14:cNvPr>
              <p14:cNvContentPartPr/>
              <p14:nvPr/>
            </p14:nvContentPartPr>
            <p14:xfrm>
              <a:off x="9071745" y="7069077"/>
              <a:ext cx="1400606" cy="354931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079B8668-77DC-F2C0-2A54-72E9AC30608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008768" y="7006506"/>
                <a:ext cx="1526200" cy="480433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484981"/>
            <a:ext cx="10693400" cy="6015037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601200" y="7206177"/>
            <a:ext cx="869315" cy="2082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20"/>
              </a:lnSpc>
            </a:pPr>
            <a:r>
              <a:rPr sz="1300" dirty="0">
                <a:latin typeface="Times New Roman"/>
                <a:cs typeface="Times New Roman"/>
                <a:hlinkClick r:id="rId3"/>
              </a:rPr>
              <a:t>CamScanner</a:t>
            </a:r>
            <a:endParaRPr sz="1300">
              <a:latin typeface="Times New Roman"/>
              <a:cs typeface="Times New Roman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2D1440B4-3F58-AC85-EE7E-B3F18A10E00C}"/>
                  </a:ext>
                </a:extLst>
              </p14:cNvPr>
              <p14:cNvContentPartPr/>
              <p14:nvPr/>
            </p14:nvContentPartPr>
            <p14:xfrm>
              <a:off x="9128439" y="7202644"/>
              <a:ext cx="1337763" cy="219516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2D1440B4-3F58-AC85-EE7E-B3F18A10E00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065816" y="7140130"/>
                <a:ext cx="1463369" cy="3449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D4019848-2AE2-928D-BA1F-8DEFED3A4A54}"/>
                  </a:ext>
                </a:extLst>
              </p14:cNvPr>
              <p14:cNvContentPartPr/>
              <p14:nvPr/>
            </p14:nvContentPartPr>
            <p14:xfrm>
              <a:off x="9911480" y="7276249"/>
              <a:ext cx="564824" cy="121417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D4019848-2AE2-928D-BA1F-8DEFED3A4A5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848882" y="7213744"/>
                <a:ext cx="690380" cy="246785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4463" y="763900"/>
            <a:ext cx="9196323" cy="530749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601200" y="7206177"/>
            <a:ext cx="869315" cy="2082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20"/>
              </a:lnSpc>
            </a:pPr>
            <a:r>
              <a:rPr sz="1300" dirty="0">
                <a:latin typeface="Times New Roman"/>
                <a:cs typeface="Times New Roman"/>
                <a:hlinkClick r:id="rId3"/>
              </a:rPr>
              <a:t>CamScanner</a:t>
            </a:r>
            <a:endParaRPr sz="1300">
              <a:latin typeface="Times New Roman"/>
              <a:cs typeface="Times New Roman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5D064CDB-DD94-76C2-BA47-323EFFBD0C67}"/>
                  </a:ext>
                </a:extLst>
              </p14:cNvPr>
              <p14:cNvContentPartPr/>
              <p14:nvPr/>
            </p14:nvContentPartPr>
            <p14:xfrm>
              <a:off x="8971831" y="7094252"/>
              <a:ext cx="1594746" cy="367985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5D064CDB-DD94-76C2-BA47-323EFFBD0C6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909207" y="7031302"/>
                <a:ext cx="1720353" cy="493524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2979" y="804892"/>
            <a:ext cx="9905652" cy="4730047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601200" y="7206177"/>
            <a:ext cx="869315" cy="2082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20"/>
              </a:lnSpc>
            </a:pPr>
            <a:r>
              <a:rPr sz="1300" dirty="0">
                <a:latin typeface="Times New Roman"/>
                <a:cs typeface="Times New Roman"/>
                <a:hlinkClick r:id="rId3"/>
              </a:rPr>
              <a:t>CamScanner</a:t>
            </a:r>
            <a:endParaRPr sz="1300">
              <a:latin typeface="Times New Roman"/>
              <a:cs typeface="Times New Roman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B8DC08C1-7966-9283-4458-BFB57FBB2F36}"/>
                  </a:ext>
                </a:extLst>
              </p14:cNvPr>
              <p14:cNvContentPartPr/>
              <p14:nvPr/>
            </p14:nvContentPartPr>
            <p14:xfrm>
              <a:off x="9104347" y="7142129"/>
              <a:ext cx="1366141" cy="313397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B8DC08C1-7966-9283-4458-BFB57FBB2F3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041366" y="7079234"/>
                <a:ext cx="1491742" cy="438828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484981"/>
            <a:ext cx="10693400" cy="6015037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601200" y="7206177"/>
            <a:ext cx="869315" cy="2082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20"/>
              </a:lnSpc>
            </a:pPr>
            <a:r>
              <a:rPr sz="1300" dirty="0">
                <a:latin typeface="Times New Roman"/>
                <a:cs typeface="Times New Roman"/>
                <a:hlinkClick r:id="rId3"/>
              </a:rPr>
              <a:t>CamScanner</a:t>
            </a:r>
            <a:endParaRPr sz="1300">
              <a:latin typeface="Times New Roman"/>
              <a:cs typeface="Times New Roman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AC79DF42-4F06-136D-F4E5-81D9EBBC7142}"/>
                  </a:ext>
                </a:extLst>
              </p14:cNvPr>
              <p14:cNvContentPartPr/>
              <p14:nvPr/>
            </p14:nvContentPartPr>
            <p14:xfrm>
              <a:off x="9212766" y="7144722"/>
              <a:ext cx="1239825" cy="349252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AC79DF42-4F06-136D-F4E5-81D9EBBC714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150145" y="7082137"/>
                <a:ext cx="1365427" cy="4747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29E5B787-F2F2-7D8B-6E6B-E5646AFA6751}"/>
                  </a:ext>
                </a:extLst>
              </p14:cNvPr>
              <p14:cNvContentPartPr/>
              <p14:nvPr/>
            </p14:nvContentPartPr>
            <p14:xfrm>
              <a:off x="9321188" y="6990197"/>
              <a:ext cx="1134522" cy="395031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29E5B787-F2F2-7D8B-6E6B-E5646AFA675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258199" y="6927237"/>
                <a:ext cx="1260140" cy="520592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Custom</PresentationFormat>
  <Slides>22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Life and learning presentation pdf</dc:title>
  <dc:subject>Life and learning presentation pdf</dc:subject>
  <dc:creator>CamScanner</dc:creator>
  <cp:revision>56</cp:revision>
  <dcterms:created xsi:type="dcterms:W3CDTF">2024-05-08T08:38:13Z</dcterms:created>
  <dcterms:modified xsi:type="dcterms:W3CDTF">2024-05-08T09:06:49Z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LastSaved">
    <vt:filetime>2024-05-08T00:00:00Z</vt:filetime>
  </property>
</Properties>
</file>